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4" r:id="rId5"/>
    <p:sldId id="265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10"/>
    <a:srgbClr val="00A21B"/>
    <a:srgbClr val="8C6C0F"/>
    <a:srgbClr val="0F2540"/>
    <a:srgbClr val="EEB618"/>
    <a:srgbClr val="FCC45C"/>
    <a:srgbClr val="62C35D"/>
    <a:srgbClr val="4B9347"/>
    <a:srgbClr val="441A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BE879-1A8D-F847-AC72-B1455E2A1E46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F4F0F-66BF-564F-ABD3-2735E4B6AC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1642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F4F0F-66BF-564F-ABD3-2735E4B6AC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7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747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386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738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877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856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075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27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312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3679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9852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4A42A-ABAC-F84B-A784-607029494F81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DEC5-3D04-9540-9E35-0FFCC21441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889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Starch in plants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0916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93461" y="513030"/>
            <a:ext cx="7797133" cy="1776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olidFill>
                  <a:srgbClr val="000000"/>
                </a:solidFill>
              </a:rPr>
              <a:t>Plants need </a:t>
            </a:r>
            <a:r>
              <a:rPr lang="en-US" sz="3600" b="1" dirty="0" smtClean="0">
                <a:solidFill>
                  <a:schemeClr val="accent2"/>
                </a:solidFill>
              </a:rPr>
              <a:t>glucose</a:t>
            </a:r>
            <a:r>
              <a:rPr lang="en-US" sz="3600" dirty="0" smtClean="0">
                <a:solidFill>
                  <a:srgbClr val="000000"/>
                </a:solidFill>
              </a:rPr>
              <a:t> (a kind of sugar) to perform cellular activities  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45861" y="3739378"/>
            <a:ext cx="7797133" cy="1776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</a:rPr>
              <a:t>The sugars are stored together as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starch </a:t>
            </a:r>
            <a:r>
              <a:rPr lang="en-US" sz="3600" dirty="0" smtClean="0">
                <a:solidFill>
                  <a:schemeClr val="tx1"/>
                </a:solidFill>
              </a:rPr>
              <a:t>until the plant needs it.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6" name="Hexagon 5"/>
          <p:cNvSpPr/>
          <p:nvPr/>
        </p:nvSpPr>
        <p:spPr>
          <a:xfrm>
            <a:off x="3446584" y="2025748"/>
            <a:ext cx="1364567" cy="1209821"/>
          </a:xfrm>
          <a:prstGeom prst="hexagon">
            <a:avLst/>
          </a:prstGeom>
          <a:solidFill>
            <a:schemeClr val="bg1"/>
          </a:solidFill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998793" y="4963547"/>
            <a:ext cx="1364567" cy="1209821"/>
          </a:xfrm>
          <a:prstGeom prst="hexagon">
            <a:avLst/>
          </a:prstGeom>
          <a:solidFill>
            <a:schemeClr val="bg1"/>
          </a:solidFill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2996408" y="4963547"/>
            <a:ext cx="1364567" cy="1209821"/>
          </a:xfrm>
          <a:prstGeom prst="hexagon">
            <a:avLst/>
          </a:prstGeom>
          <a:solidFill>
            <a:schemeClr val="bg1"/>
          </a:solidFill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4965888" y="4963547"/>
            <a:ext cx="1364567" cy="1209821"/>
          </a:xfrm>
          <a:prstGeom prst="hexagon">
            <a:avLst/>
          </a:prstGeom>
          <a:solidFill>
            <a:schemeClr val="bg1"/>
          </a:solidFill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6971279" y="4963547"/>
            <a:ext cx="1364567" cy="1209821"/>
          </a:xfrm>
          <a:prstGeom prst="hexagon">
            <a:avLst/>
          </a:prstGeom>
          <a:solidFill>
            <a:schemeClr val="bg1"/>
          </a:solidFill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46584" y="3221501"/>
            <a:ext cx="1359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Glucose</a:t>
            </a:r>
            <a:endParaRPr lang="en-US" sz="2800" b="1" dirty="0"/>
          </a:p>
        </p:txBody>
      </p:sp>
      <p:grpSp>
        <p:nvGrpSpPr>
          <p:cNvPr id="21" name="Group 20"/>
          <p:cNvGrpSpPr/>
          <p:nvPr/>
        </p:nvGrpSpPr>
        <p:grpSpPr>
          <a:xfrm rot="10800000">
            <a:off x="2363360" y="5512529"/>
            <a:ext cx="633048" cy="249536"/>
            <a:chOff x="2363360" y="5712826"/>
            <a:chExt cx="633048" cy="249536"/>
          </a:xfrm>
        </p:grpSpPr>
        <p:cxnSp>
          <p:nvCxnSpPr>
            <p:cNvPr id="13" name="Straight Connector 12"/>
            <p:cNvCxnSpPr>
              <a:stCxn id="7" idx="0"/>
            </p:cNvCxnSpPr>
            <p:nvPr/>
          </p:nvCxnSpPr>
          <p:spPr>
            <a:xfrm flipV="1">
              <a:off x="2363360" y="5712826"/>
              <a:ext cx="309502" cy="24953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8" idx="3"/>
            </p:cNvCxnSpPr>
            <p:nvPr/>
          </p:nvCxnSpPr>
          <p:spPr>
            <a:xfrm flipH="1" flipV="1">
              <a:off x="2672862" y="5712826"/>
              <a:ext cx="323546" cy="24953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 rot="10608682">
            <a:off x="4360975" y="5529942"/>
            <a:ext cx="633048" cy="249536"/>
            <a:chOff x="2363360" y="5515874"/>
            <a:chExt cx="633048" cy="249536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2363360" y="5515874"/>
              <a:ext cx="309502" cy="24953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2672862" y="5515874"/>
              <a:ext cx="323546" cy="24953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 rot="10800000">
            <a:off x="6330455" y="5529942"/>
            <a:ext cx="633048" cy="249536"/>
            <a:chOff x="2363360" y="5515874"/>
            <a:chExt cx="633048" cy="249536"/>
          </a:xfrm>
        </p:grpSpPr>
        <p:cxnSp>
          <p:nvCxnSpPr>
            <p:cNvPr id="26" name="Straight Connector 25"/>
            <p:cNvCxnSpPr/>
            <p:nvPr/>
          </p:nvCxnSpPr>
          <p:spPr>
            <a:xfrm flipV="1">
              <a:off x="2363360" y="5515874"/>
              <a:ext cx="309502" cy="24953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2672862" y="5515874"/>
              <a:ext cx="323546" cy="249536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681205" y="6173368"/>
            <a:ext cx="1120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Starch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317306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87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Scientists wanted to learn more about where starch is stored in a plant, so they did an experiment.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5884" y="5803917"/>
            <a:ext cx="7796579" cy="5464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rapezoid 8"/>
          <p:cNvSpPr/>
          <p:nvPr/>
        </p:nvSpPr>
        <p:spPr>
          <a:xfrm rot="10800000">
            <a:off x="3558649" y="4665970"/>
            <a:ext cx="1535690" cy="1152715"/>
          </a:xfrm>
          <a:prstGeom prst="trapezoid">
            <a:avLst/>
          </a:prstGeom>
          <a:solidFill>
            <a:srgbClr val="441A08"/>
          </a:solidFill>
          <a:ln>
            <a:solidFill>
              <a:srgbClr val="441A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 rot="20261920">
            <a:off x="3331717" y="3156076"/>
            <a:ext cx="645816" cy="864246"/>
            <a:chOff x="1734405" y="2406825"/>
            <a:chExt cx="495298" cy="2082774"/>
          </a:xfrm>
        </p:grpSpPr>
        <p:sp>
          <p:nvSpPr>
            <p:cNvPr id="16" name="Oval 15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sp>
        <p:nvSpPr>
          <p:cNvPr id="54" name="Freeform 53"/>
          <p:cNvSpPr/>
          <p:nvPr/>
        </p:nvSpPr>
        <p:spPr>
          <a:xfrm>
            <a:off x="3258982" y="3376246"/>
            <a:ext cx="581498" cy="356141"/>
          </a:xfrm>
          <a:custGeom>
            <a:avLst/>
            <a:gdLst>
              <a:gd name="connsiteX0" fmla="*/ 581498 w 581498"/>
              <a:gd name="connsiteY0" fmla="*/ 351692 h 356141"/>
              <a:gd name="connsiteX1" fmla="*/ 581498 w 581498"/>
              <a:gd name="connsiteY1" fmla="*/ 351692 h 356141"/>
              <a:gd name="connsiteX2" fmla="*/ 497092 w 581498"/>
              <a:gd name="connsiteY2" fmla="*/ 253219 h 356141"/>
              <a:gd name="connsiteX3" fmla="*/ 412686 w 581498"/>
              <a:gd name="connsiteY3" fmla="*/ 225083 h 356141"/>
              <a:gd name="connsiteX4" fmla="*/ 356415 w 581498"/>
              <a:gd name="connsiteY4" fmla="*/ 168812 h 356141"/>
              <a:gd name="connsiteX5" fmla="*/ 300144 w 581498"/>
              <a:gd name="connsiteY5" fmla="*/ 98474 h 356141"/>
              <a:gd name="connsiteX6" fmla="*/ 215738 w 581498"/>
              <a:gd name="connsiteY6" fmla="*/ 70339 h 356141"/>
              <a:gd name="connsiteX7" fmla="*/ 173535 w 581498"/>
              <a:gd name="connsiteY7" fmla="*/ 56271 h 356141"/>
              <a:gd name="connsiteX8" fmla="*/ 131332 w 581498"/>
              <a:gd name="connsiteY8" fmla="*/ 28136 h 356141"/>
              <a:gd name="connsiteX9" fmla="*/ 32858 w 581498"/>
              <a:gd name="connsiteY9" fmla="*/ 0 h 356141"/>
              <a:gd name="connsiteX10" fmla="*/ 75061 w 581498"/>
              <a:gd name="connsiteY10" fmla="*/ 70339 h 356141"/>
              <a:gd name="connsiteX11" fmla="*/ 173535 w 581498"/>
              <a:gd name="connsiteY11" fmla="*/ 182880 h 356141"/>
              <a:gd name="connsiteX12" fmla="*/ 201670 w 581498"/>
              <a:gd name="connsiteY12" fmla="*/ 211016 h 356141"/>
              <a:gd name="connsiteX13" fmla="*/ 243873 w 581498"/>
              <a:gd name="connsiteY13" fmla="*/ 225083 h 356141"/>
              <a:gd name="connsiteX14" fmla="*/ 328280 w 581498"/>
              <a:gd name="connsiteY14" fmla="*/ 267286 h 356141"/>
              <a:gd name="connsiteX15" fmla="*/ 440821 w 581498"/>
              <a:gd name="connsiteY15" fmla="*/ 295422 h 356141"/>
              <a:gd name="connsiteX16" fmla="*/ 483024 w 581498"/>
              <a:gd name="connsiteY16" fmla="*/ 323557 h 356141"/>
              <a:gd name="connsiteX17" fmla="*/ 581498 w 581498"/>
              <a:gd name="connsiteY17" fmla="*/ 351692 h 35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81498" h="356141">
                <a:moveTo>
                  <a:pt x="581498" y="351692"/>
                </a:moveTo>
                <a:lnTo>
                  <a:pt x="581498" y="351692"/>
                </a:lnTo>
                <a:cubicBezTo>
                  <a:pt x="553363" y="318868"/>
                  <a:pt x="531678" y="279158"/>
                  <a:pt x="497092" y="253219"/>
                </a:cubicBezTo>
                <a:cubicBezTo>
                  <a:pt x="473366" y="235425"/>
                  <a:pt x="412686" y="225083"/>
                  <a:pt x="412686" y="225083"/>
                </a:cubicBezTo>
                <a:cubicBezTo>
                  <a:pt x="381992" y="133003"/>
                  <a:pt x="424622" y="223378"/>
                  <a:pt x="356415" y="168812"/>
                </a:cubicBezTo>
                <a:cubicBezTo>
                  <a:pt x="323279" y="142303"/>
                  <a:pt x="338387" y="117595"/>
                  <a:pt x="300144" y="98474"/>
                </a:cubicBezTo>
                <a:cubicBezTo>
                  <a:pt x="273618" y="85211"/>
                  <a:pt x="243873" y="79717"/>
                  <a:pt x="215738" y="70339"/>
                </a:cubicBezTo>
                <a:cubicBezTo>
                  <a:pt x="201670" y="65650"/>
                  <a:pt x="185873" y="64496"/>
                  <a:pt x="173535" y="56271"/>
                </a:cubicBezTo>
                <a:cubicBezTo>
                  <a:pt x="159467" y="46893"/>
                  <a:pt x="146454" y="35697"/>
                  <a:pt x="131332" y="28136"/>
                </a:cubicBezTo>
                <a:cubicBezTo>
                  <a:pt x="111149" y="18045"/>
                  <a:pt x="50889" y="4508"/>
                  <a:pt x="32858" y="0"/>
                </a:cubicBezTo>
                <a:cubicBezTo>
                  <a:pt x="57289" y="73291"/>
                  <a:pt x="30923" y="15166"/>
                  <a:pt x="75061" y="70339"/>
                </a:cubicBezTo>
                <a:cubicBezTo>
                  <a:pt x="168112" y="186655"/>
                  <a:pt x="0" y="9345"/>
                  <a:pt x="173535" y="182880"/>
                </a:cubicBezTo>
                <a:cubicBezTo>
                  <a:pt x="182914" y="192259"/>
                  <a:pt x="189087" y="206822"/>
                  <a:pt x="201670" y="211016"/>
                </a:cubicBezTo>
                <a:lnTo>
                  <a:pt x="243873" y="225083"/>
                </a:lnTo>
                <a:cubicBezTo>
                  <a:pt x="285136" y="252593"/>
                  <a:pt x="281682" y="255637"/>
                  <a:pt x="328280" y="267286"/>
                </a:cubicBezTo>
                <a:cubicBezTo>
                  <a:pt x="360385" y="275312"/>
                  <a:pt x="408664" y="279343"/>
                  <a:pt x="440821" y="295422"/>
                </a:cubicBezTo>
                <a:cubicBezTo>
                  <a:pt x="455943" y="302983"/>
                  <a:pt x="467574" y="316690"/>
                  <a:pt x="483024" y="323557"/>
                </a:cubicBezTo>
                <a:cubicBezTo>
                  <a:pt x="556338" y="356141"/>
                  <a:pt x="565086" y="347003"/>
                  <a:pt x="581498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rot="20261920">
            <a:off x="3323335" y="3349658"/>
            <a:ext cx="683702" cy="987354"/>
            <a:chOff x="1705349" y="2110142"/>
            <a:chExt cx="524354" cy="2379457"/>
          </a:xfrm>
        </p:grpSpPr>
        <p:sp>
          <p:nvSpPr>
            <p:cNvPr id="19" name="Oval 1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39051" y="2931095"/>
            <a:ext cx="389123" cy="596568"/>
            <a:chOff x="1373215" y="2274438"/>
            <a:chExt cx="856489" cy="2215161"/>
          </a:xfrm>
        </p:grpSpPr>
        <p:sp>
          <p:nvSpPr>
            <p:cNvPr id="22" name="Oval 21"/>
            <p:cNvSpPr/>
            <p:nvPr/>
          </p:nvSpPr>
          <p:spPr>
            <a:xfrm rot="14147336">
              <a:off x="753079" y="2894574"/>
              <a:ext cx="1934379" cy="69410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908341" y="3943173"/>
              <a:ext cx="321363" cy="546426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rot="4571452">
            <a:off x="4242666" y="3233816"/>
            <a:ext cx="683702" cy="987354"/>
            <a:chOff x="1705349" y="2110142"/>
            <a:chExt cx="524354" cy="2379457"/>
          </a:xfrm>
        </p:grpSpPr>
        <p:sp>
          <p:nvSpPr>
            <p:cNvPr id="29" name="Oval 2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rot="4993791">
            <a:off x="4379248" y="3595477"/>
            <a:ext cx="645816" cy="864246"/>
            <a:chOff x="1734405" y="2406825"/>
            <a:chExt cx="495298" cy="2082774"/>
          </a:xfrm>
        </p:grpSpPr>
        <p:sp>
          <p:nvSpPr>
            <p:cNvPr id="32" name="Oval 31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 rot="4571452">
            <a:off x="4135853" y="3043655"/>
            <a:ext cx="509343" cy="698073"/>
            <a:chOff x="1839071" y="2807290"/>
            <a:chExt cx="390632" cy="1682309"/>
          </a:xfrm>
        </p:grpSpPr>
        <p:sp>
          <p:nvSpPr>
            <p:cNvPr id="35" name="Oval 34"/>
            <p:cNvSpPr/>
            <p:nvPr/>
          </p:nvSpPr>
          <p:spPr>
            <a:xfrm rot="14147336">
              <a:off x="1270013" y="3376348"/>
              <a:ext cx="1432693" cy="29457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976758" y="2803103"/>
            <a:ext cx="384097" cy="1926659"/>
            <a:chOff x="3976758" y="2803103"/>
            <a:chExt cx="384097" cy="1926659"/>
          </a:xfrm>
        </p:grpSpPr>
        <p:grpSp>
          <p:nvGrpSpPr>
            <p:cNvPr id="11" name="Group 10"/>
            <p:cNvGrpSpPr/>
            <p:nvPr/>
          </p:nvGrpSpPr>
          <p:grpSpPr>
            <a:xfrm>
              <a:off x="4105002" y="3507453"/>
              <a:ext cx="211466" cy="1222309"/>
              <a:chOff x="2968020" y="3477917"/>
              <a:chExt cx="211466" cy="1222309"/>
            </a:xfrm>
          </p:grpSpPr>
          <p:cxnSp>
            <p:nvCxnSpPr>
              <p:cNvPr id="12" name="Curved Connector 11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urved Connector 12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urved Connector 13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4023514" y="3489357"/>
              <a:ext cx="211466" cy="1222309"/>
              <a:chOff x="2968020" y="3477917"/>
              <a:chExt cx="211466" cy="1222309"/>
            </a:xfrm>
          </p:grpSpPr>
          <p:cxnSp>
            <p:nvCxnSpPr>
              <p:cNvPr id="25" name="Curved Connector 24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Oval 36"/>
            <p:cNvSpPr/>
            <p:nvPr/>
          </p:nvSpPr>
          <p:spPr>
            <a:xfrm rot="18718788">
              <a:off x="3871559" y="2908302"/>
              <a:ext cx="594495" cy="38409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>
            <a:xfrm rot="4571452">
              <a:off x="3879812" y="3344221"/>
              <a:ext cx="275928" cy="45719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39" name="Straight Connector 38"/>
            <p:cNvCxnSpPr>
              <a:stCxn id="46" idx="2"/>
            </p:cNvCxnSpPr>
            <p:nvPr/>
          </p:nvCxnSpPr>
          <p:spPr>
            <a:xfrm>
              <a:off x="3986165" y="4361941"/>
              <a:ext cx="182642" cy="3725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>
              <a:off x="4045940" y="3449774"/>
              <a:ext cx="211466" cy="1222309"/>
              <a:chOff x="2968020" y="3477917"/>
              <a:chExt cx="211466" cy="1222309"/>
            </a:xfrm>
          </p:grpSpPr>
          <p:cxnSp>
            <p:nvCxnSpPr>
              <p:cNvPr id="41" name="Curved Connector 40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Rectangle 43"/>
          <p:cNvSpPr/>
          <p:nvPr/>
        </p:nvSpPr>
        <p:spPr>
          <a:xfrm rot="16200000">
            <a:off x="398255" y="6527969"/>
            <a:ext cx="507659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8038892" y="6524426"/>
            <a:ext cx="514746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58648" y="4665970"/>
            <a:ext cx="1535691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417255" y="3679456"/>
            <a:ext cx="520505" cy="511912"/>
          </a:xfrm>
          <a:custGeom>
            <a:avLst/>
            <a:gdLst>
              <a:gd name="connsiteX0" fmla="*/ 0 w 520505"/>
              <a:gd name="connsiteY0" fmla="*/ 498649 h 511912"/>
              <a:gd name="connsiteX1" fmla="*/ 0 w 520505"/>
              <a:gd name="connsiteY1" fmla="*/ 498649 h 511912"/>
              <a:gd name="connsiteX2" fmla="*/ 84407 w 520505"/>
              <a:gd name="connsiteY2" fmla="*/ 414242 h 511912"/>
              <a:gd name="connsiteX3" fmla="*/ 112542 w 520505"/>
              <a:gd name="connsiteY3" fmla="*/ 329836 h 511912"/>
              <a:gd name="connsiteX4" fmla="*/ 225083 w 520505"/>
              <a:gd name="connsiteY4" fmla="*/ 245430 h 511912"/>
              <a:gd name="connsiteX5" fmla="*/ 295422 w 520505"/>
              <a:gd name="connsiteY5" fmla="*/ 146956 h 511912"/>
              <a:gd name="connsiteX6" fmla="*/ 379828 w 520505"/>
              <a:gd name="connsiteY6" fmla="*/ 90686 h 511912"/>
              <a:gd name="connsiteX7" fmla="*/ 393896 w 520505"/>
              <a:gd name="connsiteY7" fmla="*/ 48482 h 511912"/>
              <a:gd name="connsiteX8" fmla="*/ 520505 w 520505"/>
              <a:gd name="connsiteY8" fmla="*/ 34415 h 511912"/>
              <a:gd name="connsiteX9" fmla="*/ 450167 w 520505"/>
              <a:gd name="connsiteY9" fmla="*/ 90686 h 511912"/>
              <a:gd name="connsiteX10" fmla="*/ 436099 w 520505"/>
              <a:gd name="connsiteY10" fmla="*/ 132889 h 511912"/>
              <a:gd name="connsiteX11" fmla="*/ 450167 w 520505"/>
              <a:gd name="connsiteY11" fmla="*/ 175092 h 511912"/>
              <a:gd name="connsiteX12" fmla="*/ 407963 w 520505"/>
              <a:gd name="connsiteY12" fmla="*/ 245430 h 511912"/>
              <a:gd name="connsiteX13" fmla="*/ 365760 w 520505"/>
              <a:gd name="connsiteY13" fmla="*/ 273566 h 511912"/>
              <a:gd name="connsiteX14" fmla="*/ 323557 w 520505"/>
              <a:gd name="connsiteY14" fmla="*/ 287633 h 511912"/>
              <a:gd name="connsiteX15" fmla="*/ 267287 w 520505"/>
              <a:gd name="connsiteY15" fmla="*/ 357972 h 511912"/>
              <a:gd name="connsiteX16" fmla="*/ 239151 w 520505"/>
              <a:gd name="connsiteY16" fmla="*/ 386107 h 511912"/>
              <a:gd name="connsiteX17" fmla="*/ 225083 w 520505"/>
              <a:gd name="connsiteY17" fmla="*/ 428310 h 511912"/>
              <a:gd name="connsiteX18" fmla="*/ 182880 w 520505"/>
              <a:gd name="connsiteY18" fmla="*/ 442378 h 511912"/>
              <a:gd name="connsiteX19" fmla="*/ 140677 w 520505"/>
              <a:gd name="connsiteY19" fmla="*/ 470513 h 511912"/>
              <a:gd name="connsiteX20" fmla="*/ 112542 w 520505"/>
              <a:gd name="connsiteY20" fmla="*/ 498649 h 511912"/>
              <a:gd name="connsiteX21" fmla="*/ 0 w 520505"/>
              <a:gd name="connsiteY21" fmla="*/ 498649 h 5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0505" h="511912">
                <a:moveTo>
                  <a:pt x="0" y="498649"/>
                </a:moveTo>
                <a:lnTo>
                  <a:pt x="0" y="498649"/>
                </a:lnTo>
                <a:cubicBezTo>
                  <a:pt x="28136" y="470513"/>
                  <a:pt x="62336" y="447349"/>
                  <a:pt x="84407" y="414242"/>
                </a:cubicBezTo>
                <a:cubicBezTo>
                  <a:pt x="100858" y="389566"/>
                  <a:pt x="87866" y="346287"/>
                  <a:pt x="112542" y="329836"/>
                </a:cubicBezTo>
                <a:cubicBezTo>
                  <a:pt x="207984" y="266209"/>
                  <a:pt x="173038" y="297477"/>
                  <a:pt x="225083" y="245430"/>
                </a:cubicBezTo>
                <a:cubicBezTo>
                  <a:pt x="242208" y="194056"/>
                  <a:pt x="238203" y="185102"/>
                  <a:pt x="295422" y="146956"/>
                </a:cubicBezTo>
                <a:lnTo>
                  <a:pt x="379828" y="90686"/>
                </a:lnTo>
                <a:cubicBezTo>
                  <a:pt x="384517" y="76618"/>
                  <a:pt x="384632" y="60061"/>
                  <a:pt x="393896" y="48482"/>
                </a:cubicBezTo>
                <a:cubicBezTo>
                  <a:pt x="432681" y="0"/>
                  <a:pt x="465227" y="25202"/>
                  <a:pt x="520505" y="34415"/>
                </a:cubicBezTo>
                <a:cubicBezTo>
                  <a:pt x="501334" y="47195"/>
                  <a:pt x="463532" y="68411"/>
                  <a:pt x="450167" y="90686"/>
                </a:cubicBezTo>
                <a:cubicBezTo>
                  <a:pt x="442538" y="103402"/>
                  <a:pt x="440788" y="118821"/>
                  <a:pt x="436099" y="132889"/>
                </a:cubicBezTo>
                <a:cubicBezTo>
                  <a:pt x="440788" y="146957"/>
                  <a:pt x="450167" y="160263"/>
                  <a:pt x="450167" y="175092"/>
                </a:cubicBezTo>
                <a:cubicBezTo>
                  <a:pt x="450167" y="206633"/>
                  <a:pt x="430250" y="227600"/>
                  <a:pt x="407963" y="245430"/>
                </a:cubicBezTo>
                <a:cubicBezTo>
                  <a:pt x="394761" y="255992"/>
                  <a:pt x="380882" y="266005"/>
                  <a:pt x="365760" y="273566"/>
                </a:cubicBezTo>
                <a:cubicBezTo>
                  <a:pt x="352497" y="280198"/>
                  <a:pt x="337625" y="282944"/>
                  <a:pt x="323557" y="287633"/>
                </a:cubicBezTo>
                <a:cubicBezTo>
                  <a:pt x="255616" y="355577"/>
                  <a:pt x="338282" y="269229"/>
                  <a:pt x="267287" y="357972"/>
                </a:cubicBezTo>
                <a:cubicBezTo>
                  <a:pt x="259001" y="368329"/>
                  <a:pt x="248530" y="376729"/>
                  <a:pt x="239151" y="386107"/>
                </a:cubicBezTo>
                <a:cubicBezTo>
                  <a:pt x="234462" y="400175"/>
                  <a:pt x="235568" y="417825"/>
                  <a:pt x="225083" y="428310"/>
                </a:cubicBezTo>
                <a:cubicBezTo>
                  <a:pt x="214598" y="438795"/>
                  <a:pt x="196143" y="435746"/>
                  <a:pt x="182880" y="442378"/>
                </a:cubicBezTo>
                <a:cubicBezTo>
                  <a:pt x="167758" y="449939"/>
                  <a:pt x="153879" y="459951"/>
                  <a:pt x="140677" y="470513"/>
                </a:cubicBezTo>
                <a:cubicBezTo>
                  <a:pt x="130320" y="478799"/>
                  <a:pt x="124405" y="492717"/>
                  <a:pt x="112542" y="498649"/>
                </a:cubicBezTo>
                <a:cubicBezTo>
                  <a:pt x="86016" y="511912"/>
                  <a:pt x="18757" y="498649"/>
                  <a:pt x="0" y="49864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290646" y="3305908"/>
            <a:ext cx="534763" cy="618978"/>
          </a:xfrm>
          <a:custGeom>
            <a:avLst/>
            <a:gdLst>
              <a:gd name="connsiteX0" fmla="*/ 0 w 534763"/>
              <a:gd name="connsiteY0" fmla="*/ 618978 h 618978"/>
              <a:gd name="connsiteX1" fmla="*/ 0 w 534763"/>
              <a:gd name="connsiteY1" fmla="*/ 618978 h 618978"/>
              <a:gd name="connsiteX2" fmla="*/ 70339 w 534763"/>
              <a:gd name="connsiteY2" fmla="*/ 520504 h 618978"/>
              <a:gd name="connsiteX3" fmla="*/ 112542 w 534763"/>
              <a:gd name="connsiteY3" fmla="*/ 365760 h 618978"/>
              <a:gd name="connsiteX4" fmla="*/ 140677 w 534763"/>
              <a:gd name="connsiteY4" fmla="*/ 337624 h 618978"/>
              <a:gd name="connsiteX5" fmla="*/ 168812 w 534763"/>
              <a:gd name="connsiteY5" fmla="*/ 295421 h 618978"/>
              <a:gd name="connsiteX6" fmla="*/ 182880 w 534763"/>
              <a:gd name="connsiteY6" fmla="*/ 253218 h 618978"/>
              <a:gd name="connsiteX7" fmla="*/ 225083 w 534763"/>
              <a:gd name="connsiteY7" fmla="*/ 239150 h 618978"/>
              <a:gd name="connsiteX8" fmla="*/ 267286 w 534763"/>
              <a:gd name="connsiteY8" fmla="*/ 211015 h 618978"/>
              <a:gd name="connsiteX9" fmla="*/ 295422 w 534763"/>
              <a:gd name="connsiteY9" fmla="*/ 182880 h 618978"/>
              <a:gd name="connsiteX10" fmla="*/ 379828 w 534763"/>
              <a:gd name="connsiteY10" fmla="*/ 154744 h 618978"/>
              <a:gd name="connsiteX11" fmla="*/ 407963 w 534763"/>
              <a:gd name="connsiteY11" fmla="*/ 112541 h 618978"/>
              <a:gd name="connsiteX12" fmla="*/ 450166 w 534763"/>
              <a:gd name="connsiteY12" fmla="*/ 98474 h 618978"/>
              <a:gd name="connsiteX13" fmla="*/ 464234 w 534763"/>
              <a:gd name="connsiteY13" fmla="*/ 56270 h 618978"/>
              <a:gd name="connsiteX14" fmla="*/ 534572 w 534763"/>
              <a:gd name="connsiteY14" fmla="*/ 0 h 618978"/>
              <a:gd name="connsiteX15" fmla="*/ 492369 w 534763"/>
              <a:gd name="connsiteY15" fmla="*/ 98474 h 618978"/>
              <a:gd name="connsiteX16" fmla="*/ 407963 w 534763"/>
              <a:gd name="connsiteY16" fmla="*/ 154744 h 618978"/>
              <a:gd name="connsiteX17" fmla="*/ 393896 w 534763"/>
              <a:gd name="connsiteY17" fmla="*/ 196947 h 618978"/>
              <a:gd name="connsiteX18" fmla="*/ 323557 w 534763"/>
              <a:gd name="connsiteY18" fmla="*/ 267286 h 618978"/>
              <a:gd name="connsiteX19" fmla="*/ 295422 w 534763"/>
              <a:gd name="connsiteY19" fmla="*/ 351692 h 618978"/>
              <a:gd name="connsiteX20" fmla="*/ 253219 w 534763"/>
              <a:gd name="connsiteY20" fmla="*/ 436098 h 618978"/>
              <a:gd name="connsiteX21" fmla="*/ 225083 w 534763"/>
              <a:gd name="connsiteY21" fmla="*/ 464234 h 618978"/>
              <a:gd name="connsiteX22" fmla="*/ 196948 w 534763"/>
              <a:gd name="connsiteY22" fmla="*/ 506437 h 618978"/>
              <a:gd name="connsiteX23" fmla="*/ 182880 w 534763"/>
              <a:gd name="connsiteY23" fmla="*/ 548640 h 618978"/>
              <a:gd name="connsiteX24" fmla="*/ 140677 w 534763"/>
              <a:gd name="connsiteY24" fmla="*/ 562707 h 618978"/>
              <a:gd name="connsiteX25" fmla="*/ 112542 w 534763"/>
              <a:gd name="connsiteY25" fmla="*/ 590843 h 618978"/>
              <a:gd name="connsiteX26" fmla="*/ 28136 w 534763"/>
              <a:gd name="connsiteY26" fmla="*/ 618978 h 618978"/>
              <a:gd name="connsiteX27" fmla="*/ 0 w 534763"/>
              <a:gd name="connsiteY27" fmla="*/ 618978 h 6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4763" h="618978">
                <a:moveTo>
                  <a:pt x="0" y="618978"/>
                </a:moveTo>
                <a:lnTo>
                  <a:pt x="0" y="618978"/>
                </a:lnTo>
                <a:cubicBezTo>
                  <a:pt x="23446" y="586153"/>
                  <a:pt x="51215" y="556021"/>
                  <a:pt x="70339" y="520504"/>
                </a:cubicBezTo>
                <a:cubicBezTo>
                  <a:pt x="158469" y="356834"/>
                  <a:pt x="50384" y="510796"/>
                  <a:pt x="112542" y="365760"/>
                </a:cubicBezTo>
                <a:cubicBezTo>
                  <a:pt x="117767" y="353569"/>
                  <a:pt x="132392" y="347981"/>
                  <a:pt x="140677" y="337624"/>
                </a:cubicBezTo>
                <a:cubicBezTo>
                  <a:pt x="151239" y="324422"/>
                  <a:pt x="161251" y="310543"/>
                  <a:pt x="168812" y="295421"/>
                </a:cubicBezTo>
                <a:cubicBezTo>
                  <a:pt x="175444" y="282158"/>
                  <a:pt x="172395" y="263703"/>
                  <a:pt x="182880" y="253218"/>
                </a:cubicBezTo>
                <a:cubicBezTo>
                  <a:pt x="193365" y="242733"/>
                  <a:pt x="211820" y="245782"/>
                  <a:pt x="225083" y="239150"/>
                </a:cubicBezTo>
                <a:cubicBezTo>
                  <a:pt x="240205" y="231589"/>
                  <a:pt x="254084" y="221577"/>
                  <a:pt x="267286" y="211015"/>
                </a:cubicBezTo>
                <a:cubicBezTo>
                  <a:pt x="277643" y="202730"/>
                  <a:pt x="283559" y="188811"/>
                  <a:pt x="295422" y="182880"/>
                </a:cubicBezTo>
                <a:cubicBezTo>
                  <a:pt x="321948" y="169617"/>
                  <a:pt x="379828" y="154744"/>
                  <a:pt x="379828" y="154744"/>
                </a:cubicBezTo>
                <a:cubicBezTo>
                  <a:pt x="389206" y="140676"/>
                  <a:pt x="394761" y="123103"/>
                  <a:pt x="407963" y="112541"/>
                </a:cubicBezTo>
                <a:cubicBezTo>
                  <a:pt x="419542" y="103278"/>
                  <a:pt x="439681" y="108959"/>
                  <a:pt x="450166" y="98474"/>
                </a:cubicBezTo>
                <a:cubicBezTo>
                  <a:pt x="460652" y="87988"/>
                  <a:pt x="457602" y="69533"/>
                  <a:pt x="464234" y="56270"/>
                </a:cubicBezTo>
                <a:cubicBezTo>
                  <a:pt x="489686" y="5365"/>
                  <a:pt x="485896" y="16224"/>
                  <a:pt x="534572" y="0"/>
                </a:cubicBezTo>
                <a:cubicBezTo>
                  <a:pt x="522680" y="59461"/>
                  <a:pt x="534763" y="66679"/>
                  <a:pt x="492369" y="98474"/>
                </a:cubicBezTo>
                <a:cubicBezTo>
                  <a:pt x="465317" y="118763"/>
                  <a:pt x="407963" y="154744"/>
                  <a:pt x="407963" y="154744"/>
                </a:cubicBezTo>
                <a:cubicBezTo>
                  <a:pt x="403274" y="168812"/>
                  <a:pt x="402793" y="185084"/>
                  <a:pt x="393896" y="196947"/>
                </a:cubicBezTo>
                <a:cubicBezTo>
                  <a:pt x="374001" y="223474"/>
                  <a:pt x="323557" y="267286"/>
                  <a:pt x="323557" y="267286"/>
                </a:cubicBezTo>
                <a:lnTo>
                  <a:pt x="295422" y="351692"/>
                </a:lnTo>
                <a:cubicBezTo>
                  <a:pt x="280564" y="396265"/>
                  <a:pt x="284384" y="397142"/>
                  <a:pt x="253219" y="436098"/>
                </a:cubicBezTo>
                <a:cubicBezTo>
                  <a:pt x="244933" y="446455"/>
                  <a:pt x="233369" y="453877"/>
                  <a:pt x="225083" y="464234"/>
                </a:cubicBezTo>
                <a:cubicBezTo>
                  <a:pt x="214521" y="477436"/>
                  <a:pt x="204509" y="491315"/>
                  <a:pt x="196948" y="506437"/>
                </a:cubicBezTo>
                <a:cubicBezTo>
                  <a:pt x="190316" y="519700"/>
                  <a:pt x="193366" y="538155"/>
                  <a:pt x="182880" y="548640"/>
                </a:cubicBezTo>
                <a:cubicBezTo>
                  <a:pt x="172395" y="559125"/>
                  <a:pt x="154745" y="558018"/>
                  <a:pt x="140677" y="562707"/>
                </a:cubicBezTo>
                <a:cubicBezTo>
                  <a:pt x="131299" y="572086"/>
                  <a:pt x="124405" y="584911"/>
                  <a:pt x="112542" y="590843"/>
                </a:cubicBezTo>
                <a:cubicBezTo>
                  <a:pt x="86016" y="604106"/>
                  <a:pt x="54662" y="605715"/>
                  <a:pt x="28136" y="618978"/>
                </a:cubicBezTo>
                <a:lnTo>
                  <a:pt x="0" y="61897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4234375" y="3069743"/>
            <a:ext cx="316674" cy="419045"/>
          </a:xfrm>
          <a:custGeom>
            <a:avLst/>
            <a:gdLst>
              <a:gd name="connsiteX0" fmla="*/ 0 w 316674"/>
              <a:gd name="connsiteY0" fmla="*/ 404977 h 419045"/>
              <a:gd name="connsiteX1" fmla="*/ 0 w 316674"/>
              <a:gd name="connsiteY1" fmla="*/ 404977 h 419045"/>
              <a:gd name="connsiteX2" fmla="*/ 98474 w 316674"/>
              <a:gd name="connsiteY2" fmla="*/ 236165 h 419045"/>
              <a:gd name="connsiteX3" fmla="*/ 126610 w 316674"/>
              <a:gd name="connsiteY3" fmla="*/ 208029 h 419045"/>
              <a:gd name="connsiteX4" fmla="*/ 211016 w 316674"/>
              <a:gd name="connsiteY4" fmla="*/ 151759 h 419045"/>
              <a:gd name="connsiteX5" fmla="*/ 239151 w 316674"/>
              <a:gd name="connsiteY5" fmla="*/ 123623 h 419045"/>
              <a:gd name="connsiteX6" fmla="*/ 281354 w 316674"/>
              <a:gd name="connsiteY6" fmla="*/ 109555 h 419045"/>
              <a:gd name="connsiteX7" fmla="*/ 281354 w 316674"/>
              <a:gd name="connsiteY7" fmla="*/ 123623 h 419045"/>
              <a:gd name="connsiteX8" fmla="*/ 239151 w 316674"/>
              <a:gd name="connsiteY8" fmla="*/ 193962 h 419045"/>
              <a:gd name="connsiteX9" fmla="*/ 182880 w 316674"/>
              <a:gd name="connsiteY9" fmla="*/ 306503 h 419045"/>
              <a:gd name="connsiteX10" fmla="*/ 98474 w 316674"/>
              <a:gd name="connsiteY10" fmla="*/ 334639 h 419045"/>
              <a:gd name="connsiteX11" fmla="*/ 70339 w 316674"/>
              <a:gd name="connsiteY11" fmla="*/ 376842 h 419045"/>
              <a:gd name="connsiteX12" fmla="*/ 28136 w 316674"/>
              <a:gd name="connsiteY12" fmla="*/ 390909 h 419045"/>
              <a:gd name="connsiteX13" fmla="*/ 0 w 316674"/>
              <a:gd name="connsiteY13" fmla="*/ 419045 h 419045"/>
              <a:gd name="connsiteX14" fmla="*/ 0 w 316674"/>
              <a:gd name="connsiteY14" fmla="*/ 404977 h 41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674" h="419045">
                <a:moveTo>
                  <a:pt x="0" y="404977"/>
                </a:moveTo>
                <a:lnTo>
                  <a:pt x="0" y="404977"/>
                </a:lnTo>
                <a:cubicBezTo>
                  <a:pt x="162076" y="242903"/>
                  <a:pt x="36647" y="401038"/>
                  <a:pt x="98474" y="236165"/>
                </a:cubicBezTo>
                <a:cubicBezTo>
                  <a:pt x="103131" y="223746"/>
                  <a:pt x="115999" y="215987"/>
                  <a:pt x="126610" y="208029"/>
                </a:cubicBezTo>
                <a:cubicBezTo>
                  <a:pt x="153662" y="187740"/>
                  <a:pt x="187106" y="175670"/>
                  <a:pt x="211016" y="151759"/>
                </a:cubicBezTo>
                <a:cubicBezTo>
                  <a:pt x="220394" y="142380"/>
                  <a:pt x="227778" y="130447"/>
                  <a:pt x="239151" y="123623"/>
                </a:cubicBezTo>
                <a:cubicBezTo>
                  <a:pt x="251866" y="115994"/>
                  <a:pt x="267286" y="114244"/>
                  <a:pt x="281354" y="109555"/>
                </a:cubicBezTo>
                <a:cubicBezTo>
                  <a:pt x="287995" y="89633"/>
                  <a:pt x="316674" y="0"/>
                  <a:pt x="281354" y="123623"/>
                </a:cubicBezTo>
                <a:cubicBezTo>
                  <a:pt x="266744" y="174757"/>
                  <a:pt x="274506" y="158607"/>
                  <a:pt x="239151" y="193962"/>
                </a:cubicBezTo>
                <a:cubicBezTo>
                  <a:pt x="228781" y="225072"/>
                  <a:pt x="222167" y="286860"/>
                  <a:pt x="182880" y="306503"/>
                </a:cubicBezTo>
                <a:cubicBezTo>
                  <a:pt x="156354" y="319766"/>
                  <a:pt x="98474" y="334639"/>
                  <a:pt x="98474" y="334639"/>
                </a:cubicBezTo>
                <a:cubicBezTo>
                  <a:pt x="89096" y="348707"/>
                  <a:pt x="83541" y="366280"/>
                  <a:pt x="70339" y="376842"/>
                </a:cubicBezTo>
                <a:cubicBezTo>
                  <a:pt x="58760" y="386105"/>
                  <a:pt x="40851" y="383280"/>
                  <a:pt x="28136" y="390909"/>
                </a:cubicBezTo>
                <a:cubicBezTo>
                  <a:pt x="16763" y="397733"/>
                  <a:pt x="9379" y="409666"/>
                  <a:pt x="0" y="419045"/>
                </a:cubicBezTo>
                <a:lnTo>
                  <a:pt x="0" y="40497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009292" y="2926080"/>
            <a:ext cx="302790" cy="379828"/>
          </a:xfrm>
          <a:custGeom>
            <a:avLst/>
            <a:gdLst>
              <a:gd name="connsiteX0" fmla="*/ 0 w 302790"/>
              <a:gd name="connsiteY0" fmla="*/ 351692 h 379828"/>
              <a:gd name="connsiteX1" fmla="*/ 0 w 302790"/>
              <a:gd name="connsiteY1" fmla="*/ 351692 h 379828"/>
              <a:gd name="connsiteX2" fmla="*/ 56271 w 302790"/>
              <a:gd name="connsiteY2" fmla="*/ 239151 h 379828"/>
              <a:gd name="connsiteX3" fmla="*/ 70339 w 302790"/>
              <a:gd name="connsiteY3" fmla="*/ 196948 h 379828"/>
              <a:gd name="connsiteX4" fmla="*/ 126610 w 302790"/>
              <a:gd name="connsiteY4" fmla="*/ 140677 h 379828"/>
              <a:gd name="connsiteX5" fmla="*/ 140677 w 302790"/>
              <a:gd name="connsiteY5" fmla="*/ 98474 h 379828"/>
              <a:gd name="connsiteX6" fmla="*/ 182880 w 302790"/>
              <a:gd name="connsiteY6" fmla="*/ 70338 h 379828"/>
              <a:gd name="connsiteX7" fmla="*/ 239151 w 302790"/>
              <a:gd name="connsiteY7" fmla="*/ 0 h 379828"/>
              <a:gd name="connsiteX8" fmla="*/ 281354 w 302790"/>
              <a:gd name="connsiteY8" fmla="*/ 14068 h 379828"/>
              <a:gd name="connsiteX9" fmla="*/ 225083 w 302790"/>
              <a:gd name="connsiteY9" fmla="*/ 70338 h 379828"/>
              <a:gd name="connsiteX10" fmla="*/ 196948 w 302790"/>
              <a:gd name="connsiteY10" fmla="*/ 98474 h 379828"/>
              <a:gd name="connsiteX11" fmla="*/ 168813 w 302790"/>
              <a:gd name="connsiteY11" fmla="*/ 196948 h 379828"/>
              <a:gd name="connsiteX12" fmla="*/ 140677 w 302790"/>
              <a:gd name="connsiteY12" fmla="*/ 225083 h 379828"/>
              <a:gd name="connsiteX13" fmla="*/ 126610 w 302790"/>
              <a:gd name="connsiteY13" fmla="*/ 267286 h 379828"/>
              <a:gd name="connsiteX14" fmla="*/ 84406 w 302790"/>
              <a:gd name="connsiteY14" fmla="*/ 365760 h 379828"/>
              <a:gd name="connsiteX15" fmla="*/ 42203 w 302790"/>
              <a:gd name="connsiteY15" fmla="*/ 379828 h 379828"/>
              <a:gd name="connsiteX16" fmla="*/ 0 w 302790"/>
              <a:gd name="connsiteY16" fmla="*/ 351692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790" h="379828">
                <a:moveTo>
                  <a:pt x="0" y="351692"/>
                </a:moveTo>
                <a:lnTo>
                  <a:pt x="0" y="351692"/>
                </a:lnTo>
                <a:cubicBezTo>
                  <a:pt x="18757" y="314178"/>
                  <a:pt x="38915" y="277333"/>
                  <a:pt x="56271" y="239151"/>
                </a:cubicBezTo>
                <a:cubicBezTo>
                  <a:pt x="62407" y="225652"/>
                  <a:pt x="61720" y="209015"/>
                  <a:pt x="70339" y="196948"/>
                </a:cubicBezTo>
                <a:cubicBezTo>
                  <a:pt x="85757" y="175363"/>
                  <a:pt x="126610" y="140677"/>
                  <a:pt x="126610" y="140677"/>
                </a:cubicBezTo>
                <a:cubicBezTo>
                  <a:pt x="131299" y="126609"/>
                  <a:pt x="131414" y="110053"/>
                  <a:pt x="140677" y="98474"/>
                </a:cubicBezTo>
                <a:cubicBezTo>
                  <a:pt x="151239" y="85271"/>
                  <a:pt x="169678" y="80900"/>
                  <a:pt x="182880" y="70338"/>
                </a:cubicBezTo>
                <a:cubicBezTo>
                  <a:pt x="211519" y="47427"/>
                  <a:pt x="218258" y="31340"/>
                  <a:pt x="239151" y="0"/>
                </a:cubicBezTo>
                <a:cubicBezTo>
                  <a:pt x="253219" y="4689"/>
                  <a:pt x="274723" y="805"/>
                  <a:pt x="281354" y="14068"/>
                </a:cubicBezTo>
                <a:cubicBezTo>
                  <a:pt x="302790" y="56941"/>
                  <a:pt x="241160" y="64979"/>
                  <a:pt x="225083" y="70338"/>
                </a:cubicBezTo>
                <a:cubicBezTo>
                  <a:pt x="215705" y="79717"/>
                  <a:pt x="202879" y="86611"/>
                  <a:pt x="196948" y="98474"/>
                </a:cubicBezTo>
                <a:cubicBezTo>
                  <a:pt x="178565" y="135241"/>
                  <a:pt x="189545" y="162395"/>
                  <a:pt x="168813" y="196948"/>
                </a:cubicBezTo>
                <a:cubicBezTo>
                  <a:pt x="161989" y="208321"/>
                  <a:pt x="150056" y="215705"/>
                  <a:pt x="140677" y="225083"/>
                </a:cubicBezTo>
                <a:cubicBezTo>
                  <a:pt x="135988" y="239151"/>
                  <a:pt x="130684" y="253028"/>
                  <a:pt x="126610" y="267286"/>
                </a:cubicBezTo>
                <a:cubicBezTo>
                  <a:pt x="116598" y="302328"/>
                  <a:pt x="116134" y="340378"/>
                  <a:pt x="84406" y="365760"/>
                </a:cubicBezTo>
                <a:cubicBezTo>
                  <a:pt x="72827" y="375023"/>
                  <a:pt x="56271" y="375139"/>
                  <a:pt x="42203" y="379828"/>
                </a:cubicBezTo>
                <a:cubicBezTo>
                  <a:pt x="7437" y="345060"/>
                  <a:pt x="7034" y="356381"/>
                  <a:pt x="0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3727938" y="3066757"/>
            <a:ext cx="211016" cy="351692"/>
          </a:xfrm>
          <a:custGeom>
            <a:avLst/>
            <a:gdLst>
              <a:gd name="connsiteX0" fmla="*/ 168813 w 211016"/>
              <a:gd name="connsiteY0" fmla="*/ 295421 h 351692"/>
              <a:gd name="connsiteX1" fmla="*/ 168813 w 211016"/>
              <a:gd name="connsiteY1" fmla="*/ 295421 h 351692"/>
              <a:gd name="connsiteX2" fmla="*/ 154745 w 211016"/>
              <a:gd name="connsiteY2" fmla="*/ 168812 h 351692"/>
              <a:gd name="connsiteX3" fmla="*/ 140677 w 211016"/>
              <a:gd name="connsiteY3" fmla="*/ 126609 h 351692"/>
              <a:gd name="connsiteX4" fmla="*/ 42204 w 211016"/>
              <a:gd name="connsiteY4" fmla="*/ 14068 h 351692"/>
              <a:gd name="connsiteX5" fmla="*/ 0 w 211016"/>
              <a:gd name="connsiteY5" fmla="*/ 0 h 351692"/>
              <a:gd name="connsiteX6" fmla="*/ 56271 w 211016"/>
              <a:gd name="connsiteY6" fmla="*/ 126609 h 351692"/>
              <a:gd name="connsiteX7" fmla="*/ 84407 w 211016"/>
              <a:gd name="connsiteY7" fmla="*/ 154745 h 351692"/>
              <a:gd name="connsiteX8" fmla="*/ 98474 w 211016"/>
              <a:gd name="connsiteY8" fmla="*/ 196948 h 351692"/>
              <a:gd name="connsiteX9" fmla="*/ 126610 w 211016"/>
              <a:gd name="connsiteY9" fmla="*/ 225083 h 351692"/>
              <a:gd name="connsiteX10" fmla="*/ 154745 w 211016"/>
              <a:gd name="connsiteY10" fmla="*/ 267286 h 351692"/>
              <a:gd name="connsiteX11" fmla="*/ 168813 w 211016"/>
              <a:gd name="connsiteY11" fmla="*/ 323557 h 351692"/>
              <a:gd name="connsiteX12" fmla="*/ 211016 w 211016"/>
              <a:gd name="connsiteY12" fmla="*/ 351692 h 351692"/>
              <a:gd name="connsiteX13" fmla="*/ 154745 w 211016"/>
              <a:gd name="connsiteY13" fmla="*/ 154745 h 351692"/>
              <a:gd name="connsiteX14" fmla="*/ 168813 w 211016"/>
              <a:gd name="connsiteY14" fmla="*/ 295421 h 35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1016" h="351692">
                <a:moveTo>
                  <a:pt x="168813" y="295421"/>
                </a:moveTo>
                <a:lnTo>
                  <a:pt x="168813" y="295421"/>
                </a:lnTo>
                <a:cubicBezTo>
                  <a:pt x="164124" y="253218"/>
                  <a:pt x="161726" y="210697"/>
                  <a:pt x="154745" y="168812"/>
                </a:cubicBezTo>
                <a:cubicBezTo>
                  <a:pt x="152307" y="154185"/>
                  <a:pt x="147878" y="139572"/>
                  <a:pt x="140677" y="126609"/>
                </a:cubicBezTo>
                <a:cubicBezTo>
                  <a:pt x="108213" y="68173"/>
                  <a:pt x="95950" y="40941"/>
                  <a:pt x="42204" y="14068"/>
                </a:cubicBezTo>
                <a:cubicBezTo>
                  <a:pt x="28941" y="7436"/>
                  <a:pt x="14068" y="4689"/>
                  <a:pt x="0" y="0"/>
                </a:cubicBezTo>
                <a:cubicBezTo>
                  <a:pt x="22309" y="66925"/>
                  <a:pt x="18055" y="78839"/>
                  <a:pt x="56271" y="126609"/>
                </a:cubicBezTo>
                <a:cubicBezTo>
                  <a:pt x="64557" y="136966"/>
                  <a:pt x="75028" y="145366"/>
                  <a:pt x="84407" y="154745"/>
                </a:cubicBezTo>
                <a:cubicBezTo>
                  <a:pt x="89096" y="168813"/>
                  <a:pt x="90845" y="184233"/>
                  <a:pt x="98474" y="196948"/>
                </a:cubicBezTo>
                <a:cubicBezTo>
                  <a:pt x="105298" y="208321"/>
                  <a:pt x="118324" y="214726"/>
                  <a:pt x="126610" y="225083"/>
                </a:cubicBezTo>
                <a:cubicBezTo>
                  <a:pt x="137172" y="238285"/>
                  <a:pt x="145367" y="253218"/>
                  <a:pt x="154745" y="267286"/>
                </a:cubicBezTo>
                <a:cubicBezTo>
                  <a:pt x="159434" y="286043"/>
                  <a:pt x="158088" y="307470"/>
                  <a:pt x="168813" y="323557"/>
                </a:cubicBezTo>
                <a:cubicBezTo>
                  <a:pt x="178191" y="337625"/>
                  <a:pt x="211016" y="351692"/>
                  <a:pt x="211016" y="351692"/>
                </a:cubicBezTo>
                <a:lnTo>
                  <a:pt x="154745" y="154745"/>
                </a:lnTo>
                <a:lnTo>
                  <a:pt x="168813" y="29542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277772" y="3671668"/>
            <a:ext cx="651787" cy="379827"/>
          </a:xfrm>
          <a:custGeom>
            <a:avLst/>
            <a:gdLst>
              <a:gd name="connsiteX0" fmla="*/ 633046 w 651787"/>
              <a:gd name="connsiteY0" fmla="*/ 351692 h 379827"/>
              <a:gd name="connsiteX1" fmla="*/ 633046 w 651787"/>
              <a:gd name="connsiteY1" fmla="*/ 351692 h 379827"/>
              <a:gd name="connsiteX2" fmla="*/ 534573 w 651787"/>
              <a:gd name="connsiteY2" fmla="*/ 281354 h 379827"/>
              <a:gd name="connsiteX3" fmla="*/ 506437 w 651787"/>
              <a:gd name="connsiteY3" fmla="*/ 253218 h 379827"/>
              <a:gd name="connsiteX4" fmla="*/ 422031 w 651787"/>
              <a:gd name="connsiteY4" fmla="*/ 225083 h 379827"/>
              <a:gd name="connsiteX5" fmla="*/ 393896 w 651787"/>
              <a:gd name="connsiteY5" fmla="*/ 196947 h 379827"/>
              <a:gd name="connsiteX6" fmla="*/ 379828 w 651787"/>
              <a:gd name="connsiteY6" fmla="*/ 154744 h 379827"/>
              <a:gd name="connsiteX7" fmla="*/ 295422 w 651787"/>
              <a:gd name="connsiteY7" fmla="*/ 98474 h 379827"/>
              <a:gd name="connsiteX8" fmla="*/ 267286 w 651787"/>
              <a:gd name="connsiteY8" fmla="*/ 70338 h 379827"/>
              <a:gd name="connsiteX9" fmla="*/ 211016 w 651787"/>
              <a:gd name="connsiteY9" fmla="*/ 56270 h 379827"/>
              <a:gd name="connsiteX10" fmla="*/ 182880 w 651787"/>
              <a:gd name="connsiteY10" fmla="*/ 28135 h 379827"/>
              <a:gd name="connsiteX11" fmla="*/ 0 w 651787"/>
              <a:gd name="connsiteY11" fmla="*/ 0 h 379827"/>
              <a:gd name="connsiteX12" fmla="*/ 14068 w 651787"/>
              <a:gd name="connsiteY12" fmla="*/ 42203 h 379827"/>
              <a:gd name="connsiteX13" fmla="*/ 98474 w 651787"/>
              <a:gd name="connsiteY13" fmla="*/ 112541 h 379827"/>
              <a:gd name="connsiteX14" fmla="*/ 126610 w 651787"/>
              <a:gd name="connsiteY14" fmla="*/ 140677 h 379827"/>
              <a:gd name="connsiteX15" fmla="*/ 154745 w 651787"/>
              <a:gd name="connsiteY15" fmla="*/ 182880 h 379827"/>
              <a:gd name="connsiteX16" fmla="*/ 196948 w 651787"/>
              <a:gd name="connsiteY16" fmla="*/ 196947 h 379827"/>
              <a:gd name="connsiteX17" fmla="*/ 225083 w 651787"/>
              <a:gd name="connsiteY17" fmla="*/ 225083 h 379827"/>
              <a:gd name="connsiteX18" fmla="*/ 323557 w 651787"/>
              <a:gd name="connsiteY18" fmla="*/ 253218 h 379827"/>
              <a:gd name="connsiteX19" fmla="*/ 393896 w 651787"/>
              <a:gd name="connsiteY19" fmla="*/ 323557 h 379827"/>
              <a:gd name="connsiteX20" fmla="*/ 478302 w 651787"/>
              <a:gd name="connsiteY20" fmla="*/ 379827 h 379827"/>
              <a:gd name="connsiteX21" fmla="*/ 633046 w 651787"/>
              <a:gd name="connsiteY21" fmla="*/ 351692 h 37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1787" h="379827">
                <a:moveTo>
                  <a:pt x="633046" y="351692"/>
                </a:moveTo>
                <a:lnTo>
                  <a:pt x="633046" y="351692"/>
                </a:lnTo>
                <a:cubicBezTo>
                  <a:pt x="600222" y="328246"/>
                  <a:pt x="566414" y="306119"/>
                  <a:pt x="534573" y="281354"/>
                </a:cubicBezTo>
                <a:cubicBezTo>
                  <a:pt x="524103" y="273211"/>
                  <a:pt x="518300" y="259150"/>
                  <a:pt x="506437" y="253218"/>
                </a:cubicBezTo>
                <a:cubicBezTo>
                  <a:pt x="479911" y="239955"/>
                  <a:pt x="422031" y="225083"/>
                  <a:pt x="422031" y="225083"/>
                </a:cubicBezTo>
                <a:cubicBezTo>
                  <a:pt x="412653" y="215704"/>
                  <a:pt x="400720" y="208320"/>
                  <a:pt x="393896" y="196947"/>
                </a:cubicBezTo>
                <a:cubicBezTo>
                  <a:pt x="386267" y="184231"/>
                  <a:pt x="390313" y="165229"/>
                  <a:pt x="379828" y="154744"/>
                </a:cubicBezTo>
                <a:cubicBezTo>
                  <a:pt x="355918" y="130834"/>
                  <a:pt x="319332" y="122384"/>
                  <a:pt x="295422" y="98474"/>
                </a:cubicBezTo>
                <a:cubicBezTo>
                  <a:pt x="286043" y="89095"/>
                  <a:pt x="279149" y="76270"/>
                  <a:pt x="267286" y="70338"/>
                </a:cubicBezTo>
                <a:cubicBezTo>
                  <a:pt x="249993" y="61691"/>
                  <a:pt x="229773" y="60959"/>
                  <a:pt x="211016" y="56270"/>
                </a:cubicBezTo>
                <a:cubicBezTo>
                  <a:pt x="201637" y="46892"/>
                  <a:pt x="194253" y="34959"/>
                  <a:pt x="182880" y="28135"/>
                </a:cubicBezTo>
                <a:cubicBezTo>
                  <a:pt x="142319" y="3799"/>
                  <a:pt x="8129" y="813"/>
                  <a:pt x="0" y="0"/>
                </a:cubicBezTo>
                <a:cubicBezTo>
                  <a:pt x="4689" y="14068"/>
                  <a:pt x="5843" y="29865"/>
                  <a:pt x="14068" y="42203"/>
                </a:cubicBezTo>
                <a:cubicBezTo>
                  <a:pt x="42712" y="85169"/>
                  <a:pt x="61400" y="82882"/>
                  <a:pt x="98474" y="112541"/>
                </a:cubicBezTo>
                <a:cubicBezTo>
                  <a:pt x="108831" y="120827"/>
                  <a:pt x="118324" y="130320"/>
                  <a:pt x="126610" y="140677"/>
                </a:cubicBezTo>
                <a:cubicBezTo>
                  <a:pt x="137172" y="153879"/>
                  <a:pt x="141543" y="172318"/>
                  <a:pt x="154745" y="182880"/>
                </a:cubicBezTo>
                <a:cubicBezTo>
                  <a:pt x="166324" y="192143"/>
                  <a:pt x="182880" y="192258"/>
                  <a:pt x="196948" y="196947"/>
                </a:cubicBezTo>
                <a:cubicBezTo>
                  <a:pt x="206326" y="206326"/>
                  <a:pt x="213710" y="218259"/>
                  <a:pt x="225083" y="225083"/>
                </a:cubicBezTo>
                <a:cubicBezTo>
                  <a:pt x="239495" y="233730"/>
                  <a:pt x="313051" y="250591"/>
                  <a:pt x="323557" y="253218"/>
                </a:cubicBezTo>
                <a:cubicBezTo>
                  <a:pt x="347003" y="276664"/>
                  <a:pt x="366307" y="305164"/>
                  <a:pt x="393896" y="323557"/>
                </a:cubicBezTo>
                <a:lnTo>
                  <a:pt x="478302" y="379827"/>
                </a:lnTo>
                <a:cubicBezTo>
                  <a:pt x="651787" y="365371"/>
                  <a:pt x="607255" y="356381"/>
                  <a:pt x="633046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 rot="12809256">
            <a:off x="3250117" y="3905787"/>
            <a:ext cx="802667" cy="469432"/>
          </a:xfrm>
          <a:prstGeom prst="ellipse">
            <a:avLst/>
          </a:prstGeom>
          <a:solidFill>
            <a:srgbClr val="008000"/>
          </a:solidFill>
          <a:ln>
            <a:solidFill>
              <a:srgbClr val="005B1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3404382" y="3958769"/>
            <a:ext cx="549809" cy="411358"/>
          </a:xfrm>
          <a:custGeom>
            <a:avLst/>
            <a:gdLst>
              <a:gd name="connsiteX0" fmla="*/ 548640 w 549809"/>
              <a:gd name="connsiteY0" fmla="*/ 374080 h 411358"/>
              <a:gd name="connsiteX1" fmla="*/ 548640 w 549809"/>
              <a:gd name="connsiteY1" fmla="*/ 374080 h 411358"/>
              <a:gd name="connsiteX2" fmla="*/ 464233 w 549809"/>
              <a:gd name="connsiteY2" fmla="*/ 289674 h 411358"/>
              <a:gd name="connsiteX3" fmla="*/ 323556 w 549809"/>
              <a:gd name="connsiteY3" fmla="*/ 191200 h 411358"/>
              <a:gd name="connsiteX4" fmla="*/ 253218 w 549809"/>
              <a:gd name="connsiteY4" fmla="*/ 148997 h 411358"/>
              <a:gd name="connsiteX5" fmla="*/ 211015 w 549809"/>
              <a:gd name="connsiteY5" fmla="*/ 64591 h 411358"/>
              <a:gd name="connsiteX6" fmla="*/ 98473 w 549809"/>
              <a:gd name="connsiteY6" fmla="*/ 50523 h 411358"/>
              <a:gd name="connsiteX7" fmla="*/ 14067 w 549809"/>
              <a:gd name="connsiteY7" fmla="*/ 8320 h 411358"/>
              <a:gd name="connsiteX8" fmla="*/ 0 w 549809"/>
              <a:gd name="connsiteY8" fmla="*/ 50523 h 411358"/>
              <a:gd name="connsiteX9" fmla="*/ 14067 w 549809"/>
              <a:gd name="connsiteY9" fmla="*/ 92726 h 411358"/>
              <a:gd name="connsiteX10" fmla="*/ 56270 w 549809"/>
              <a:gd name="connsiteY10" fmla="*/ 106794 h 411358"/>
              <a:gd name="connsiteX11" fmla="*/ 126609 w 549809"/>
              <a:gd name="connsiteY11" fmla="*/ 148997 h 411358"/>
              <a:gd name="connsiteX12" fmla="*/ 267286 w 549809"/>
              <a:gd name="connsiteY12" fmla="*/ 261539 h 411358"/>
              <a:gd name="connsiteX13" fmla="*/ 365760 w 549809"/>
              <a:gd name="connsiteY13" fmla="*/ 289674 h 411358"/>
              <a:gd name="connsiteX14" fmla="*/ 407963 w 549809"/>
              <a:gd name="connsiteY14" fmla="*/ 303742 h 411358"/>
              <a:gd name="connsiteX15" fmla="*/ 464233 w 549809"/>
              <a:gd name="connsiteY15" fmla="*/ 360013 h 411358"/>
              <a:gd name="connsiteX16" fmla="*/ 548640 w 549809"/>
              <a:gd name="connsiteY16" fmla="*/ 374080 h 41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9809" h="411358">
                <a:moveTo>
                  <a:pt x="548640" y="374080"/>
                </a:moveTo>
                <a:lnTo>
                  <a:pt x="548640" y="374080"/>
                </a:lnTo>
                <a:cubicBezTo>
                  <a:pt x="520504" y="345945"/>
                  <a:pt x="486304" y="322781"/>
                  <a:pt x="464233" y="289674"/>
                </a:cubicBezTo>
                <a:cubicBezTo>
                  <a:pt x="380406" y="163935"/>
                  <a:pt x="521280" y="215916"/>
                  <a:pt x="323556" y="191200"/>
                </a:cubicBezTo>
                <a:cubicBezTo>
                  <a:pt x="290358" y="180135"/>
                  <a:pt x="272529" y="181183"/>
                  <a:pt x="253218" y="148997"/>
                </a:cubicBezTo>
                <a:cubicBezTo>
                  <a:pt x="241063" y="128738"/>
                  <a:pt x="239098" y="75824"/>
                  <a:pt x="211015" y="64591"/>
                </a:cubicBezTo>
                <a:cubicBezTo>
                  <a:pt x="175913" y="50550"/>
                  <a:pt x="135987" y="55212"/>
                  <a:pt x="98473" y="50523"/>
                </a:cubicBezTo>
                <a:cubicBezTo>
                  <a:pt x="91366" y="45785"/>
                  <a:pt x="30707" y="0"/>
                  <a:pt x="14067" y="8320"/>
                </a:cubicBezTo>
                <a:cubicBezTo>
                  <a:pt x="804" y="14952"/>
                  <a:pt x="4689" y="36455"/>
                  <a:pt x="0" y="50523"/>
                </a:cubicBezTo>
                <a:cubicBezTo>
                  <a:pt x="4689" y="64591"/>
                  <a:pt x="3582" y="82241"/>
                  <a:pt x="14067" y="92726"/>
                </a:cubicBezTo>
                <a:cubicBezTo>
                  <a:pt x="24552" y="103212"/>
                  <a:pt x="43554" y="99165"/>
                  <a:pt x="56270" y="106794"/>
                </a:cubicBezTo>
                <a:cubicBezTo>
                  <a:pt x="152823" y="164725"/>
                  <a:pt x="7055" y="109145"/>
                  <a:pt x="126609" y="148997"/>
                </a:cubicBezTo>
                <a:cubicBezTo>
                  <a:pt x="165025" y="187413"/>
                  <a:pt x="214049" y="243794"/>
                  <a:pt x="267286" y="261539"/>
                </a:cubicBezTo>
                <a:cubicBezTo>
                  <a:pt x="368494" y="295273"/>
                  <a:pt x="242085" y="254337"/>
                  <a:pt x="365760" y="289674"/>
                </a:cubicBezTo>
                <a:cubicBezTo>
                  <a:pt x="380018" y="293748"/>
                  <a:pt x="393895" y="299053"/>
                  <a:pt x="407963" y="303742"/>
                </a:cubicBezTo>
                <a:cubicBezTo>
                  <a:pt x="432971" y="378768"/>
                  <a:pt x="401711" y="322500"/>
                  <a:pt x="464233" y="360013"/>
                </a:cubicBezTo>
                <a:cubicBezTo>
                  <a:pt x="549809" y="411358"/>
                  <a:pt x="534572" y="371736"/>
                  <a:pt x="548640" y="37408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527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87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chose a plant that had leaves with white stripes.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5884" y="5803917"/>
            <a:ext cx="7796579" cy="5464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rapezoid 8"/>
          <p:cNvSpPr/>
          <p:nvPr/>
        </p:nvSpPr>
        <p:spPr>
          <a:xfrm rot="10800000">
            <a:off x="3558649" y="4665970"/>
            <a:ext cx="1535690" cy="1152715"/>
          </a:xfrm>
          <a:prstGeom prst="trapezoid">
            <a:avLst/>
          </a:prstGeom>
          <a:solidFill>
            <a:srgbClr val="441A08"/>
          </a:solidFill>
          <a:ln>
            <a:solidFill>
              <a:srgbClr val="441A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 rot="20261920">
            <a:off x="3331717" y="3156076"/>
            <a:ext cx="645816" cy="864246"/>
            <a:chOff x="1734405" y="2406825"/>
            <a:chExt cx="495298" cy="2082774"/>
          </a:xfrm>
        </p:grpSpPr>
        <p:sp>
          <p:nvSpPr>
            <p:cNvPr id="16" name="Oval 15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sp>
        <p:nvSpPr>
          <p:cNvPr id="54" name="Freeform 53"/>
          <p:cNvSpPr/>
          <p:nvPr/>
        </p:nvSpPr>
        <p:spPr>
          <a:xfrm>
            <a:off x="3258982" y="3376246"/>
            <a:ext cx="581498" cy="356141"/>
          </a:xfrm>
          <a:custGeom>
            <a:avLst/>
            <a:gdLst>
              <a:gd name="connsiteX0" fmla="*/ 581498 w 581498"/>
              <a:gd name="connsiteY0" fmla="*/ 351692 h 356141"/>
              <a:gd name="connsiteX1" fmla="*/ 581498 w 581498"/>
              <a:gd name="connsiteY1" fmla="*/ 351692 h 356141"/>
              <a:gd name="connsiteX2" fmla="*/ 497092 w 581498"/>
              <a:gd name="connsiteY2" fmla="*/ 253219 h 356141"/>
              <a:gd name="connsiteX3" fmla="*/ 412686 w 581498"/>
              <a:gd name="connsiteY3" fmla="*/ 225083 h 356141"/>
              <a:gd name="connsiteX4" fmla="*/ 356415 w 581498"/>
              <a:gd name="connsiteY4" fmla="*/ 168812 h 356141"/>
              <a:gd name="connsiteX5" fmla="*/ 300144 w 581498"/>
              <a:gd name="connsiteY5" fmla="*/ 98474 h 356141"/>
              <a:gd name="connsiteX6" fmla="*/ 215738 w 581498"/>
              <a:gd name="connsiteY6" fmla="*/ 70339 h 356141"/>
              <a:gd name="connsiteX7" fmla="*/ 173535 w 581498"/>
              <a:gd name="connsiteY7" fmla="*/ 56271 h 356141"/>
              <a:gd name="connsiteX8" fmla="*/ 131332 w 581498"/>
              <a:gd name="connsiteY8" fmla="*/ 28136 h 356141"/>
              <a:gd name="connsiteX9" fmla="*/ 32858 w 581498"/>
              <a:gd name="connsiteY9" fmla="*/ 0 h 356141"/>
              <a:gd name="connsiteX10" fmla="*/ 75061 w 581498"/>
              <a:gd name="connsiteY10" fmla="*/ 70339 h 356141"/>
              <a:gd name="connsiteX11" fmla="*/ 173535 w 581498"/>
              <a:gd name="connsiteY11" fmla="*/ 182880 h 356141"/>
              <a:gd name="connsiteX12" fmla="*/ 201670 w 581498"/>
              <a:gd name="connsiteY12" fmla="*/ 211016 h 356141"/>
              <a:gd name="connsiteX13" fmla="*/ 243873 w 581498"/>
              <a:gd name="connsiteY13" fmla="*/ 225083 h 356141"/>
              <a:gd name="connsiteX14" fmla="*/ 328280 w 581498"/>
              <a:gd name="connsiteY14" fmla="*/ 267286 h 356141"/>
              <a:gd name="connsiteX15" fmla="*/ 440821 w 581498"/>
              <a:gd name="connsiteY15" fmla="*/ 295422 h 356141"/>
              <a:gd name="connsiteX16" fmla="*/ 483024 w 581498"/>
              <a:gd name="connsiteY16" fmla="*/ 323557 h 356141"/>
              <a:gd name="connsiteX17" fmla="*/ 581498 w 581498"/>
              <a:gd name="connsiteY17" fmla="*/ 351692 h 35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81498" h="356141">
                <a:moveTo>
                  <a:pt x="581498" y="351692"/>
                </a:moveTo>
                <a:lnTo>
                  <a:pt x="581498" y="351692"/>
                </a:lnTo>
                <a:cubicBezTo>
                  <a:pt x="553363" y="318868"/>
                  <a:pt x="531678" y="279158"/>
                  <a:pt x="497092" y="253219"/>
                </a:cubicBezTo>
                <a:cubicBezTo>
                  <a:pt x="473366" y="235425"/>
                  <a:pt x="412686" y="225083"/>
                  <a:pt x="412686" y="225083"/>
                </a:cubicBezTo>
                <a:cubicBezTo>
                  <a:pt x="381992" y="133003"/>
                  <a:pt x="424622" y="223378"/>
                  <a:pt x="356415" y="168812"/>
                </a:cubicBezTo>
                <a:cubicBezTo>
                  <a:pt x="323279" y="142303"/>
                  <a:pt x="338387" y="117595"/>
                  <a:pt x="300144" y="98474"/>
                </a:cubicBezTo>
                <a:cubicBezTo>
                  <a:pt x="273618" y="85211"/>
                  <a:pt x="243873" y="79717"/>
                  <a:pt x="215738" y="70339"/>
                </a:cubicBezTo>
                <a:cubicBezTo>
                  <a:pt x="201670" y="65650"/>
                  <a:pt x="185873" y="64496"/>
                  <a:pt x="173535" y="56271"/>
                </a:cubicBezTo>
                <a:cubicBezTo>
                  <a:pt x="159467" y="46893"/>
                  <a:pt x="146454" y="35697"/>
                  <a:pt x="131332" y="28136"/>
                </a:cubicBezTo>
                <a:cubicBezTo>
                  <a:pt x="111149" y="18045"/>
                  <a:pt x="50889" y="4508"/>
                  <a:pt x="32858" y="0"/>
                </a:cubicBezTo>
                <a:cubicBezTo>
                  <a:pt x="57289" y="73291"/>
                  <a:pt x="30923" y="15166"/>
                  <a:pt x="75061" y="70339"/>
                </a:cubicBezTo>
                <a:cubicBezTo>
                  <a:pt x="168112" y="186655"/>
                  <a:pt x="0" y="9345"/>
                  <a:pt x="173535" y="182880"/>
                </a:cubicBezTo>
                <a:cubicBezTo>
                  <a:pt x="182914" y="192259"/>
                  <a:pt x="189087" y="206822"/>
                  <a:pt x="201670" y="211016"/>
                </a:cubicBezTo>
                <a:lnTo>
                  <a:pt x="243873" y="225083"/>
                </a:lnTo>
                <a:cubicBezTo>
                  <a:pt x="285136" y="252593"/>
                  <a:pt x="281682" y="255637"/>
                  <a:pt x="328280" y="267286"/>
                </a:cubicBezTo>
                <a:cubicBezTo>
                  <a:pt x="360385" y="275312"/>
                  <a:pt x="408664" y="279343"/>
                  <a:pt x="440821" y="295422"/>
                </a:cubicBezTo>
                <a:cubicBezTo>
                  <a:pt x="455943" y="302983"/>
                  <a:pt x="467574" y="316690"/>
                  <a:pt x="483024" y="323557"/>
                </a:cubicBezTo>
                <a:cubicBezTo>
                  <a:pt x="556338" y="356141"/>
                  <a:pt x="565086" y="347003"/>
                  <a:pt x="581498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17"/>
          <p:cNvGrpSpPr/>
          <p:nvPr/>
        </p:nvGrpSpPr>
        <p:grpSpPr>
          <a:xfrm rot="20261920">
            <a:off x="3323335" y="3349658"/>
            <a:ext cx="683702" cy="987354"/>
            <a:chOff x="1705349" y="2110142"/>
            <a:chExt cx="524354" cy="2379457"/>
          </a:xfrm>
        </p:grpSpPr>
        <p:sp>
          <p:nvSpPr>
            <p:cNvPr id="19" name="Oval 1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639051" y="2931095"/>
            <a:ext cx="389123" cy="596568"/>
            <a:chOff x="1373215" y="2274438"/>
            <a:chExt cx="856489" cy="2215161"/>
          </a:xfrm>
        </p:grpSpPr>
        <p:sp>
          <p:nvSpPr>
            <p:cNvPr id="22" name="Oval 21"/>
            <p:cNvSpPr/>
            <p:nvPr/>
          </p:nvSpPr>
          <p:spPr>
            <a:xfrm rot="14147336">
              <a:off x="753079" y="2894574"/>
              <a:ext cx="1934379" cy="69410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908341" y="3943173"/>
              <a:ext cx="321363" cy="546426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6" name="Group 27"/>
          <p:cNvGrpSpPr/>
          <p:nvPr/>
        </p:nvGrpSpPr>
        <p:grpSpPr>
          <a:xfrm rot="4571452">
            <a:off x="4242666" y="3233816"/>
            <a:ext cx="683702" cy="987354"/>
            <a:chOff x="1705349" y="2110142"/>
            <a:chExt cx="524354" cy="2379457"/>
          </a:xfrm>
        </p:grpSpPr>
        <p:sp>
          <p:nvSpPr>
            <p:cNvPr id="29" name="Oval 2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7" name="Group 30"/>
          <p:cNvGrpSpPr/>
          <p:nvPr/>
        </p:nvGrpSpPr>
        <p:grpSpPr>
          <a:xfrm rot="4993791">
            <a:off x="4379248" y="3595477"/>
            <a:ext cx="645816" cy="864246"/>
            <a:chOff x="1734405" y="2406825"/>
            <a:chExt cx="495298" cy="2082774"/>
          </a:xfrm>
        </p:grpSpPr>
        <p:sp>
          <p:nvSpPr>
            <p:cNvPr id="32" name="Oval 31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11" name="Group 33"/>
          <p:cNvGrpSpPr/>
          <p:nvPr/>
        </p:nvGrpSpPr>
        <p:grpSpPr>
          <a:xfrm rot="4571452">
            <a:off x="4135853" y="3043655"/>
            <a:ext cx="509343" cy="698073"/>
            <a:chOff x="1839071" y="2807290"/>
            <a:chExt cx="390632" cy="1682309"/>
          </a:xfrm>
        </p:grpSpPr>
        <p:sp>
          <p:nvSpPr>
            <p:cNvPr id="35" name="Oval 34"/>
            <p:cNvSpPr/>
            <p:nvPr/>
          </p:nvSpPr>
          <p:spPr>
            <a:xfrm rot="14147336">
              <a:off x="1270013" y="3376348"/>
              <a:ext cx="1432693" cy="29457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15" name="Group 46"/>
          <p:cNvGrpSpPr/>
          <p:nvPr/>
        </p:nvGrpSpPr>
        <p:grpSpPr>
          <a:xfrm>
            <a:off x="3976758" y="2803103"/>
            <a:ext cx="384097" cy="1926659"/>
            <a:chOff x="3976758" y="2803103"/>
            <a:chExt cx="384097" cy="1926659"/>
          </a:xfrm>
        </p:grpSpPr>
        <p:grpSp>
          <p:nvGrpSpPr>
            <p:cNvPr id="18" name="Group 10"/>
            <p:cNvGrpSpPr/>
            <p:nvPr/>
          </p:nvGrpSpPr>
          <p:grpSpPr>
            <a:xfrm>
              <a:off x="4105002" y="3507453"/>
              <a:ext cx="211466" cy="1222309"/>
              <a:chOff x="2968020" y="3477917"/>
              <a:chExt cx="211466" cy="1222309"/>
            </a:xfrm>
          </p:grpSpPr>
          <p:cxnSp>
            <p:nvCxnSpPr>
              <p:cNvPr id="12" name="Curved Connector 11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urved Connector 12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urved Connector 13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3"/>
            <p:cNvGrpSpPr/>
            <p:nvPr/>
          </p:nvGrpSpPr>
          <p:grpSpPr>
            <a:xfrm>
              <a:off x="4023514" y="3489357"/>
              <a:ext cx="211466" cy="1222309"/>
              <a:chOff x="2968020" y="3477917"/>
              <a:chExt cx="211466" cy="1222309"/>
            </a:xfrm>
          </p:grpSpPr>
          <p:cxnSp>
            <p:nvCxnSpPr>
              <p:cNvPr id="25" name="Curved Connector 24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Oval 36"/>
            <p:cNvSpPr/>
            <p:nvPr/>
          </p:nvSpPr>
          <p:spPr>
            <a:xfrm rot="18718788">
              <a:off x="3871559" y="2908302"/>
              <a:ext cx="594495" cy="38409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>
            <a:xfrm rot="4571452">
              <a:off x="3879812" y="3344221"/>
              <a:ext cx="275928" cy="45719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39" name="Straight Connector 38"/>
            <p:cNvCxnSpPr>
              <a:stCxn id="46" idx="2"/>
            </p:cNvCxnSpPr>
            <p:nvPr/>
          </p:nvCxnSpPr>
          <p:spPr>
            <a:xfrm>
              <a:off x="3986165" y="4361941"/>
              <a:ext cx="182642" cy="3725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4" name="Group 39"/>
            <p:cNvGrpSpPr/>
            <p:nvPr/>
          </p:nvGrpSpPr>
          <p:grpSpPr>
            <a:xfrm>
              <a:off x="4045940" y="3449774"/>
              <a:ext cx="211466" cy="1222309"/>
              <a:chOff x="2968020" y="3477917"/>
              <a:chExt cx="211466" cy="1222309"/>
            </a:xfrm>
          </p:grpSpPr>
          <p:cxnSp>
            <p:nvCxnSpPr>
              <p:cNvPr id="41" name="Curved Connector 40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Rectangle 43"/>
          <p:cNvSpPr/>
          <p:nvPr/>
        </p:nvSpPr>
        <p:spPr>
          <a:xfrm rot="16200000">
            <a:off x="398255" y="6527969"/>
            <a:ext cx="507659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8038892" y="6524426"/>
            <a:ext cx="514746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58648" y="4665970"/>
            <a:ext cx="1535691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417255" y="3679456"/>
            <a:ext cx="520505" cy="511912"/>
          </a:xfrm>
          <a:custGeom>
            <a:avLst/>
            <a:gdLst>
              <a:gd name="connsiteX0" fmla="*/ 0 w 520505"/>
              <a:gd name="connsiteY0" fmla="*/ 498649 h 511912"/>
              <a:gd name="connsiteX1" fmla="*/ 0 w 520505"/>
              <a:gd name="connsiteY1" fmla="*/ 498649 h 511912"/>
              <a:gd name="connsiteX2" fmla="*/ 84407 w 520505"/>
              <a:gd name="connsiteY2" fmla="*/ 414242 h 511912"/>
              <a:gd name="connsiteX3" fmla="*/ 112542 w 520505"/>
              <a:gd name="connsiteY3" fmla="*/ 329836 h 511912"/>
              <a:gd name="connsiteX4" fmla="*/ 225083 w 520505"/>
              <a:gd name="connsiteY4" fmla="*/ 245430 h 511912"/>
              <a:gd name="connsiteX5" fmla="*/ 295422 w 520505"/>
              <a:gd name="connsiteY5" fmla="*/ 146956 h 511912"/>
              <a:gd name="connsiteX6" fmla="*/ 379828 w 520505"/>
              <a:gd name="connsiteY6" fmla="*/ 90686 h 511912"/>
              <a:gd name="connsiteX7" fmla="*/ 393896 w 520505"/>
              <a:gd name="connsiteY7" fmla="*/ 48482 h 511912"/>
              <a:gd name="connsiteX8" fmla="*/ 520505 w 520505"/>
              <a:gd name="connsiteY8" fmla="*/ 34415 h 511912"/>
              <a:gd name="connsiteX9" fmla="*/ 450167 w 520505"/>
              <a:gd name="connsiteY9" fmla="*/ 90686 h 511912"/>
              <a:gd name="connsiteX10" fmla="*/ 436099 w 520505"/>
              <a:gd name="connsiteY10" fmla="*/ 132889 h 511912"/>
              <a:gd name="connsiteX11" fmla="*/ 450167 w 520505"/>
              <a:gd name="connsiteY11" fmla="*/ 175092 h 511912"/>
              <a:gd name="connsiteX12" fmla="*/ 407963 w 520505"/>
              <a:gd name="connsiteY12" fmla="*/ 245430 h 511912"/>
              <a:gd name="connsiteX13" fmla="*/ 365760 w 520505"/>
              <a:gd name="connsiteY13" fmla="*/ 273566 h 511912"/>
              <a:gd name="connsiteX14" fmla="*/ 323557 w 520505"/>
              <a:gd name="connsiteY14" fmla="*/ 287633 h 511912"/>
              <a:gd name="connsiteX15" fmla="*/ 267287 w 520505"/>
              <a:gd name="connsiteY15" fmla="*/ 357972 h 511912"/>
              <a:gd name="connsiteX16" fmla="*/ 239151 w 520505"/>
              <a:gd name="connsiteY16" fmla="*/ 386107 h 511912"/>
              <a:gd name="connsiteX17" fmla="*/ 225083 w 520505"/>
              <a:gd name="connsiteY17" fmla="*/ 428310 h 511912"/>
              <a:gd name="connsiteX18" fmla="*/ 182880 w 520505"/>
              <a:gd name="connsiteY18" fmla="*/ 442378 h 511912"/>
              <a:gd name="connsiteX19" fmla="*/ 140677 w 520505"/>
              <a:gd name="connsiteY19" fmla="*/ 470513 h 511912"/>
              <a:gd name="connsiteX20" fmla="*/ 112542 w 520505"/>
              <a:gd name="connsiteY20" fmla="*/ 498649 h 511912"/>
              <a:gd name="connsiteX21" fmla="*/ 0 w 520505"/>
              <a:gd name="connsiteY21" fmla="*/ 498649 h 5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0505" h="511912">
                <a:moveTo>
                  <a:pt x="0" y="498649"/>
                </a:moveTo>
                <a:lnTo>
                  <a:pt x="0" y="498649"/>
                </a:lnTo>
                <a:cubicBezTo>
                  <a:pt x="28136" y="470513"/>
                  <a:pt x="62336" y="447349"/>
                  <a:pt x="84407" y="414242"/>
                </a:cubicBezTo>
                <a:cubicBezTo>
                  <a:pt x="100858" y="389566"/>
                  <a:pt x="87866" y="346287"/>
                  <a:pt x="112542" y="329836"/>
                </a:cubicBezTo>
                <a:cubicBezTo>
                  <a:pt x="207984" y="266209"/>
                  <a:pt x="173038" y="297477"/>
                  <a:pt x="225083" y="245430"/>
                </a:cubicBezTo>
                <a:cubicBezTo>
                  <a:pt x="242208" y="194056"/>
                  <a:pt x="238203" y="185102"/>
                  <a:pt x="295422" y="146956"/>
                </a:cubicBezTo>
                <a:lnTo>
                  <a:pt x="379828" y="90686"/>
                </a:lnTo>
                <a:cubicBezTo>
                  <a:pt x="384517" y="76618"/>
                  <a:pt x="384632" y="60061"/>
                  <a:pt x="393896" y="48482"/>
                </a:cubicBezTo>
                <a:cubicBezTo>
                  <a:pt x="432681" y="0"/>
                  <a:pt x="465227" y="25202"/>
                  <a:pt x="520505" y="34415"/>
                </a:cubicBezTo>
                <a:cubicBezTo>
                  <a:pt x="501334" y="47195"/>
                  <a:pt x="463532" y="68411"/>
                  <a:pt x="450167" y="90686"/>
                </a:cubicBezTo>
                <a:cubicBezTo>
                  <a:pt x="442538" y="103402"/>
                  <a:pt x="440788" y="118821"/>
                  <a:pt x="436099" y="132889"/>
                </a:cubicBezTo>
                <a:cubicBezTo>
                  <a:pt x="440788" y="146957"/>
                  <a:pt x="450167" y="160263"/>
                  <a:pt x="450167" y="175092"/>
                </a:cubicBezTo>
                <a:cubicBezTo>
                  <a:pt x="450167" y="206633"/>
                  <a:pt x="430250" y="227600"/>
                  <a:pt x="407963" y="245430"/>
                </a:cubicBezTo>
                <a:cubicBezTo>
                  <a:pt x="394761" y="255992"/>
                  <a:pt x="380882" y="266005"/>
                  <a:pt x="365760" y="273566"/>
                </a:cubicBezTo>
                <a:cubicBezTo>
                  <a:pt x="352497" y="280198"/>
                  <a:pt x="337625" y="282944"/>
                  <a:pt x="323557" y="287633"/>
                </a:cubicBezTo>
                <a:cubicBezTo>
                  <a:pt x="255616" y="355577"/>
                  <a:pt x="338282" y="269229"/>
                  <a:pt x="267287" y="357972"/>
                </a:cubicBezTo>
                <a:cubicBezTo>
                  <a:pt x="259001" y="368329"/>
                  <a:pt x="248530" y="376729"/>
                  <a:pt x="239151" y="386107"/>
                </a:cubicBezTo>
                <a:cubicBezTo>
                  <a:pt x="234462" y="400175"/>
                  <a:pt x="235568" y="417825"/>
                  <a:pt x="225083" y="428310"/>
                </a:cubicBezTo>
                <a:cubicBezTo>
                  <a:pt x="214598" y="438795"/>
                  <a:pt x="196143" y="435746"/>
                  <a:pt x="182880" y="442378"/>
                </a:cubicBezTo>
                <a:cubicBezTo>
                  <a:pt x="167758" y="449939"/>
                  <a:pt x="153879" y="459951"/>
                  <a:pt x="140677" y="470513"/>
                </a:cubicBezTo>
                <a:cubicBezTo>
                  <a:pt x="130320" y="478799"/>
                  <a:pt x="124405" y="492717"/>
                  <a:pt x="112542" y="498649"/>
                </a:cubicBezTo>
                <a:cubicBezTo>
                  <a:pt x="86016" y="511912"/>
                  <a:pt x="18757" y="498649"/>
                  <a:pt x="0" y="49864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290646" y="3305908"/>
            <a:ext cx="534763" cy="618978"/>
          </a:xfrm>
          <a:custGeom>
            <a:avLst/>
            <a:gdLst>
              <a:gd name="connsiteX0" fmla="*/ 0 w 534763"/>
              <a:gd name="connsiteY0" fmla="*/ 618978 h 618978"/>
              <a:gd name="connsiteX1" fmla="*/ 0 w 534763"/>
              <a:gd name="connsiteY1" fmla="*/ 618978 h 618978"/>
              <a:gd name="connsiteX2" fmla="*/ 70339 w 534763"/>
              <a:gd name="connsiteY2" fmla="*/ 520504 h 618978"/>
              <a:gd name="connsiteX3" fmla="*/ 112542 w 534763"/>
              <a:gd name="connsiteY3" fmla="*/ 365760 h 618978"/>
              <a:gd name="connsiteX4" fmla="*/ 140677 w 534763"/>
              <a:gd name="connsiteY4" fmla="*/ 337624 h 618978"/>
              <a:gd name="connsiteX5" fmla="*/ 168812 w 534763"/>
              <a:gd name="connsiteY5" fmla="*/ 295421 h 618978"/>
              <a:gd name="connsiteX6" fmla="*/ 182880 w 534763"/>
              <a:gd name="connsiteY6" fmla="*/ 253218 h 618978"/>
              <a:gd name="connsiteX7" fmla="*/ 225083 w 534763"/>
              <a:gd name="connsiteY7" fmla="*/ 239150 h 618978"/>
              <a:gd name="connsiteX8" fmla="*/ 267286 w 534763"/>
              <a:gd name="connsiteY8" fmla="*/ 211015 h 618978"/>
              <a:gd name="connsiteX9" fmla="*/ 295422 w 534763"/>
              <a:gd name="connsiteY9" fmla="*/ 182880 h 618978"/>
              <a:gd name="connsiteX10" fmla="*/ 379828 w 534763"/>
              <a:gd name="connsiteY10" fmla="*/ 154744 h 618978"/>
              <a:gd name="connsiteX11" fmla="*/ 407963 w 534763"/>
              <a:gd name="connsiteY11" fmla="*/ 112541 h 618978"/>
              <a:gd name="connsiteX12" fmla="*/ 450166 w 534763"/>
              <a:gd name="connsiteY12" fmla="*/ 98474 h 618978"/>
              <a:gd name="connsiteX13" fmla="*/ 464234 w 534763"/>
              <a:gd name="connsiteY13" fmla="*/ 56270 h 618978"/>
              <a:gd name="connsiteX14" fmla="*/ 534572 w 534763"/>
              <a:gd name="connsiteY14" fmla="*/ 0 h 618978"/>
              <a:gd name="connsiteX15" fmla="*/ 492369 w 534763"/>
              <a:gd name="connsiteY15" fmla="*/ 98474 h 618978"/>
              <a:gd name="connsiteX16" fmla="*/ 407963 w 534763"/>
              <a:gd name="connsiteY16" fmla="*/ 154744 h 618978"/>
              <a:gd name="connsiteX17" fmla="*/ 393896 w 534763"/>
              <a:gd name="connsiteY17" fmla="*/ 196947 h 618978"/>
              <a:gd name="connsiteX18" fmla="*/ 323557 w 534763"/>
              <a:gd name="connsiteY18" fmla="*/ 267286 h 618978"/>
              <a:gd name="connsiteX19" fmla="*/ 295422 w 534763"/>
              <a:gd name="connsiteY19" fmla="*/ 351692 h 618978"/>
              <a:gd name="connsiteX20" fmla="*/ 253219 w 534763"/>
              <a:gd name="connsiteY20" fmla="*/ 436098 h 618978"/>
              <a:gd name="connsiteX21" fmla="*/ 225083 w 534763"/>
              <a:gd name="connsiteY21" fmla="*/ 464234 h 618978"/>
              <a:gd name="connsiteX22" fmla="*/ 196948 w 534763"/>
              <a:gd name="connsiteY22" fmla="*/ 506437 h 618978"/>
              <a:gd name="connsiteX23" fmla="*/ 182880 w 534763"/>
              <a:gd name="connsiteY23" fmla="*/ 548640 h 618978"/>
              <a:gd name="connsiteX24" fmla="*/ 140677 w 534763"/>
              <a:gd name="connsiteY24" fmla="*/ 562707 h 618978"/>
              <a:gd name="connsiteX25" fmla="*/ 112542 w 534763"/>
              <a:gd name="connsiteY25" fmla="*/ 590843 h 618978"/>
              <a:gd name="connsiteX26" fmla="*/ 28136 w 534763"/>
              <a:gd name="connsiteY26" fmla="*/ 618978 h 618978"/>
              <a:gd name="connsiteX27" fmla="*/ 0 w 534763"/>
              <a:gd name="connsiteY27" fmla="*/ 618978 h 6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4763" h="618978">
                <a:moveTo>
                  <a:pt x="0" y="618978"/>
                </a:moveTo>
                <a:lnTo>
                  <a:pt x="0" y="618978"/>
                </a:lnTo>
                <a:cubicBezTo>
                  <a:pt x="23446" y="586153"/>
                  <a:pt x="51215" y="556021"/>
                  <a:pt x="70339" y="520504"/>
                </a:cubicBezTo>
                <a:cubicBezTo>
                  <a:pt x="158469" y="356834"/>
                  <a:pt x="50384" y="510796"/>
                  <a:pt x="112542" y="365760"/>
                </a:cubicBezTo>
                <a:cubicBezTo>
                  <a:pt x="117767" y="353569"/>
                  <a:pt x="132392" y="347981"/>
                  <a:pt x="140677" y="337624"/>
                </a:cubicBezTo>
                <a:cubicBezTo>
                  <a:pt x="151239" y="324422"/>
                  <a:pt x="161251" y="310543"/>
                  <a:pt x="168812" y="295421"/>
                </a:cubicBezTo>
                <a:cubicBezTo>
                  <a:pt x="175444" y="282158"/>
                  <a:pt x="172395" y="263703"/>
                  <a:pt x="182880" y="253218"/>
                </a:cubicBezTo>
                <a:cubicBezTo>
                  <a:pt x="193365" y="242733"/>
                  <a:pt x="211820" y="245782"/>
                  <a:pt x="225083" y="239150"/>
                </a:cubicBezTo>
                <a:cubicBezTo>
                  <a:pt x="240205" y="231589"/>
                  <a:pt x="254084" y="221577"/>
                  <a:pt x="267286" y="211015"/>
                </a:cubicBezTo>
                <a:cubicBezTo>
                  <a:pt x="277643" y="202730"/>
                  <a:pt x="283559" y="188811"/>
                  <a:pt x="295422" y="182880"/>
                </a:cubicBezTo>
                <a:cubicBezTo>
                  <a:pt x="321948" y="169617"/>
                  <a:pt x="379828" y="154744"/>
                  <a:pt x="379828" y="154744"/>
                </a:cubicBezTo>
                <a:cubicBezTo>
                  <a:pt x="389206" y="140676"/>
                  <a:pt x="394761" y="123103"/>
                  <a:pt x="407963" y="112541"/>
                </a:cubicBezTo>
                <a:cubicBezTo>
                  <a:pt x="419542" y="103278"/>
                  <a:pt x="439681" y="108959"/>
                  <a:pt x="450166" y="98474"/>
                </a:cubicBezTo>
                <a:cubicBezTo>
                  <a:pt x="460652" y="87988"/>
                  <a:pt x="457602" y="69533"/>
                  <a:pt x="464234" y="56270"/>
                </a:cubicBezTo>
                <a:cubicBezTo>
                  <a:pt x="489686" y="5365"/>
                  <a:pt x="485896" y="16224"/>
                  <a:pt x="534572" y="0"/>
                </a:cubicBezTo>
                <a:cubicBezTo>
                  <a:pt x="522680" y="59461"/>
                  <a:pt x="534763" y="66679"/>
                  <a:pt x="492369" y="98474"/>
                </a:cubicBezTo>
                <a:cubicBezTo>
                  <a:pt x="465317" y="118763"/>
                  <a:pt x="407963" y="154744"/>
                  <a:pt x="407963" y="154744"/>
                </a:cubicBezTo>
                <a:cubicBezTo>
                  <a:pt x="403274" y="168812"/>
                  <a:pt x="402793" y="185084"/>
                  <a:pt x="393896" y="196947"/>
                </a:cubicBezTo>
                <a:cubicBezTo>
                  <a:pt x="374001" y="223474"/>
                  <a:pt x="323557" y="267286"/>
                  <a:pt x="323557" y="267286"/>
                </a:cubicBezTo>
                <a:lnTo>
                  <a:pt x="295422" y="351692"/>
                </a:lnTo>
                <a:cubicBezTo>
                  <a:pt x="280564" y="396265"/>
                  <a:pt x="284384" y="397142"/>
                  <a:pt x="253219" y="436098"/>
                </a:cubicBezTo>
                <a:cubicBezTo>
                  <a:pt x="244933" y="446455"/>
                  <a:pt x="233369" y="453877"/>
                  <a:pt x="225083" y="464234"/>
                </a:cubicBezTo>
                <a:cubicBezTo>
                  <a:pt x="214521" y="477436"/>
                  <a:pt x="204509" y="491315"/>
                  <a:pt x="196948" y="506437"/>
                </a:cubicBezTo>
                <a:cubicBezTo>
                  <a:pt x="190316" y="519700"/>
                  <a:pt x="193366" y="538155"/>
                  <a:pt x="182880" y="548640"/>
                </a:cubicBezTo>
                <a:cubicBezTo>
                  <a:pt x="172395" y="559125"/>
                  <a:pt x="154745" y="558018"/>
                  <a:pt x="140677" y="562707"/>
                </a:cubicBezTo>
                <a:cubicBezTo>
                  <a:pt x="131299" y="572086"/>
                  <a:pt x="124405" y="584911"/>
                  <a:pt x="112542" y="590843"/>
                </a:cubicBezTo>
                <a:cubicBezTo>
                  <a:pt x="86016" y="604106"/>
                  <a:pt x="54662" y="605715"/>
                  <a:pt x="28136" y="618978"/>
                </a:cubicBezTo>
                <a:lnTo>
                  <a:pt x="0" y="61897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4234375" y="3069743"/>
            <a:ext cx="316674" cy="419045"/>
          </a:xfrm>
          <a:custGeom>
            <a:avLst/>
            <a:gdLst>
              <a:gd name="connsiteX0" fmla="*/ 0 w 316674"/>
              <a:gd name="connsiteY0" fmla="*/ 404977 h 419045"/>
              <a:gd name="connsiteX1" fmla="*/ 0 w 316674"/>
              <a:gd name="connsiteY1" fmla="*/ 404977 h 419045"/>
              <a:gd name="connsiteX2" fmla="*/ 98474 w 316674"/>
              <a:gd name="connsiteY2" fmla="*/ 236165 h 419045"/>
              <a:gd name="connsiteX3" fmla="*/ 126610 w 316674"/>
              <a:gd name="connsiteY3" fmla="*/ 208029 h 419045"/>
              <a:gd name="connsiteX4" fmla="*/ 211016 w 316674"/>
              <a:gd name="connsiteY4" fmla="*/ 151759 h 419045"/>
              <a:gd name="connsiteX5" fmla="*/ 239151 w 316674"/>
              <a:gd name="connsiteY5" fmla="*/ 123623 h 419045"/>
              <a:gd name="connsiteX6" fmla="*/ 281354 w 316674"/>
              <a:gd name="connsiteY6" fmla="*/ 109555 h 419045"/>
              <a:gd name="connsiteX7" fmla="*/ 281354 w 316674"/>
              <a:gd name="connsiteY7" fmla="*/ 123623 h 419045"/>
              <a:gd name="connsiteX8" fmla="*/ 239151 w 316674"/>
              <a:gd name="connsiteY8" fmla="*/ 193962 h 419045"/>
              <a:gd name="connsiteX9" fmla="*/ 182880 w 316674"/>
              <a:gd name="connsiteY9" fmla="*/ 306503 h 419045"/>
              <a:gd name="connsiteX10" fmla="*/ 98474 w 316674"/>
              <a:gd name="connsiteY10" fmla="*/ 334639 h 419045"/>
              <a:gd name="connsiteX11" fmla="*/ 70339 w 316674"/>
              <a:gd name="connsiteY11" fmla="*/ 376842 h 419045"/>
              <a:gd name="connsiteX12" fmla="*/ 28136 w 316674"/>
              <a:gd name="connsiteY12" fmla="*/ 390909 h 419045"/>
              <a:gd name="connsiteX13" fmla="*/ 0 w 316674"/>
              <a:gd name="connsiteY13" fmla="*/ 419045 h 419045"/>
              <a:gd name="connsiteX14" fmla="*/ 0 w 316674"/>
              <a:gd name="connsiteY14" fmla="*/ 404977 h 41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674" h="419045">
                <a:moveTo>
                  <a:pt x="0" y="404977"/>
                </a:moveTo>
                <a:lnTo>
                  <a:pt x="0" y="404977"/>
                </a:lnTo>
                <a:cubicBezTo>
                  <a:pt x="162076" y="242903"/>
                  <a:pt x="36647" y="401038"/>
                  <a:pt x="98474" y="236165"/>
                </a:cubicBezTo>
                <a:cubicBezTo>
                  <a:pt x="103131" y="223746"/>
                  <a:pt x="115999" y="215987"/>
                  <a:pt x="126610" y="208029"/>
                </a:cubicBezTo>
                <a:cubicBezTo>
                  <a:pt x="153662" y="187740"/>
                  <a:pt x="187106" y="175670"/>
                  <a:pt x="211016" y="151759"/>
                </a:cubicBezTo>
                <a:cubicBezTo>
                  <a:pt x="220394" y="142380"/>
                  <a:pt x="227778" y="130447"/>
                  <a:pt x="239151" y="123623"/>
                </a:cubicBezTo>
                <a:cubicBezTo>
                  <a:pt x="251866" y="115994"/>
                  <a:pt x="267286" y="114244"/>
                  <a:pt x="281354" y="109555"/>
                </a:cubicBezTo>
                <a:cubicBezTo>
                  <a:pt x="287995" y="89633"/>
                  <a:pt x="316674" y="0"/>
                  <a:pt x="281354" y="123623"/>
                </a:cubicBezTo>
                <a:cubicBezTo>
                  <a:pt x="266744" y="174757"/>
                  <a:pt x="274506" y="158607"/>
                  <a:pt x="239151" y="193962"/>
                </a:cubicBezTo>
                <a:cubicBezTo>
                  <a:pt x="228781" y="225072"/>
                  <a:pt x="222167" y="286860"/>
                  <a:pt x="182880" y="306503"/>
                </a:cubicBezTo>
                <a:cubicBezTo>
                  <a:pt x="156354" y="319766"/>
                  <a:pt x="98474" y="334639"/>
                  <a:pt x="98474" y="334639"/>
                </a:cubicBezTo>
                <a:cubicBezTo>
                  <a:pt x="89096" y="348707"/>
                  <a:pt x="83541" y="366280"/>
                  <a:pt x="70339" y="376842"/>
                </a:cubicBezTo>
                <a:cubicBezTo>
                  <a:pt x="58760" y="386105"/>
                  <a:pt x="40851" y="383280"/>
                  <a:pt x="28136" y="390909"/>
                </a:cubicBezTo>
                <a:cubicBezTo>
                  <a:pt x="16763" y="397733"/>
                  <a:pt x="9379" y="409666"/>
                  <a:pt x="0" y="419045"/>
                </a:cubicBezTo>
                <a:lnTo>
                  <a:pt x="0" y="40497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009292" y="2926080"/>
            <a:ext cx="302790" cy="379828"/>
          </a:xfrm>
          <a:custGeom>
            <a:avLst/>
            <a:gdLst>
              <a:gd name="connsiteX0" fmla="*/ 0 w 302790"/>
              <a:gd name="connsiteY0" fmla="*/ 351692 h 379828"/>
              <a:gd name="connsiteX1" fmla="*/ 0 w 302790"/>
              <a:gd name="connsiteY1" fmla="*/ 351692 h 379828"/>
              <a:gd name="connsiteX2" fmla="*/ 56271 w 302790"/>
              <a:gd name="connsiteY2" fmla="*/ 239151 h 379828"/>
              <a:gd name="connsiteX3" fmla="*/ 70339 w 302790"/>
              <a:gd name="connsiteY3" fmla="*/ 196948 h 379828"/>
              <a:gd name="connsiteX4" fmla="*/ 126610 w 302790"/>
              <a:gd name="connsiteY4" fmla="*/ 140677 h 379828"/>
              <a:gd name="connsiteX5" fmla="*/ 140677 w 302790"/>
              <a:gd name="connsiteY5" fmla="*/ 98474 h 379828"/>
              <a:gd name="connsiteX6" fmla="*/ 182880 w 302790"/>
              <a:gd name="connsiteY6" fmla="*/ 70338 h 379828"/>
              <a:gd name="connsiteX7" fmla="*/ 239151 w 302790"/>
              <a:gd name="connsiteY7" fmla="*/ 0 h 379828"/>
              <a:gd name="connsiteX8" fmla="*/ 281354 w 302790"/>
              <a:gd name="connsiteY8" fmla="*/ 14068 h 379828"/>
              <a:gd name="connsiteX9" fmla="*/ 225083 w 302790"/>
              <a:gd name="connsiteY9" fmla="*/ 70338 h 379828"/>
              <a:gd name="connsiteX10" fmla="*/ 196948 w 302790"/>
              <a:gd name="connsiteY10" fmla="*/ 98474 h 379828"/>
              <a:gd name="connsiteX11" fmla="*/ 168813 w 302790"/>
              <a:gd name="connsiteY11" fmla="*/ 196948 h 379828"/>
              <a:gd name="connsiteX12" fmla="*/ 140677 w 302790"/>
              <a:gd name="connsiteY12" fmla="*/ 225083 h 379828"/>
              <a:gd name="connsiteX13" fmla="*/ 126610 w 302790"/>
              <a:gd name="connsiteY13" fmla="*/ 267286 h 379828"/>
              <a:gd name="connsiteX14" fmla="*/ 84406 w 302790"/>
              <a:gd name="connsiteY14" fmla="*/ 365760 h 379828"/>
              <a:gd name="connsiteX15" fmla="*/ 42203 w 302790"/>
              <a:gd name="connsiteY15" fmla="*/ 379828 h 379828"/>
              <a:gd name="connsiteX16" fmla="*/ 0 w 302790"/>
              <a:gd name="connsiteY16" fmla="*/ 351692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790" h="379828">
                <a:moveTo>
                  <a:pt x="0" y="351692"/>
                </a:moveTo>
                <a:lnTo>
                  <a:pt x="0" y="351692"/>
                </a:lnTo>
                <a:cubicBezTo>
                  <a:pt x="18757" y="314178"/>
                  <a:pt x="38915" y="277333"/>
                  <a:pt x="56271" y="239151"/>
                </a:cubicBezTo>
                <a:cubicBezTo>
                  <a:pt x="62407" y="225652"/>
                  <a:pt x="61720" y="209015"/>
                  <a:pt x="70339" y="196948"/>
                </a:cubicBezTo>
                <a:cubicBezTo>
                  <a:pt x="85757" y="175363"/>
                  <a:pt x="126610" y="140677"/>
                  <a:pt x="126610" y="140677"/>
                </a:cubicBezTo>
                <a:cubicBezTo>
                  <a:pt x="131299" y="126609"/>
                  <a:pt x="131414" y="110053"/>
                  <a:pt x="140677" y="98474"/>
                </a:cubicBezTo>
                <a:cubicBezTo>
                  <a:pt x="151239" y="85271"/>
                  <a:pt x="169678" y="80900"/>
                  <a:pt x="182880" y="70338"/>
                </a:cubicBezTo>
                <a:cubicBezTo>
                  <a:pt x="211519" y="47427"/>
                  <a:pt x="218258" y="31340"/>
                  <a:pt x="239151" y="0"/>
                </a:cubicBezTo>
                <a:cubicBezTo>
                  <a:pt x="253219" y="4689"/>
                  <a:pt x="274723" y="805"/>
                  <a:pt x="281354" y="14068"/>
                </a:cubicBezTo>
                <a:cubicBezTo>
                  <a:pt x="302790" y="56941"/>
                  <a:pt x="241160" y="64979"/>
                  <a:pt x="225083" y="70338"/>
                </a:cubicBezTo>
                <a:cubicBezTo>
                  <a:pt x="215705" y="79717"/>
                  <a:pt x="202879" y="86611"/>
                  <a:pt x="196948" y="98474"/>
                </a:cubicBezTo>
                <a:cubicBezTo>
                  <a:pt x="178565" y="135241"/>
                  <a:pt x="189545" y="162395"/>
                  <a:pt x="168813" y="196948"/>
                </a:cubicBezTo>
                <a:cubicBezTo>
                  <a:pt x="161989" y="208321"/>
                  <a:pt x="150056" y="215705"/>
                  <a:pt x="140677" y="225083"/>
                </a:cubicBezTo>
                <a:cubicBezTo>
                  <a:pt x="135988" y="239151"/>
                  <a:pt x="130684" y="253028"/>
                  <a:pt x="126610" y="267286"/>
                </a:cubicBezTo>
                <a:cubicBezTo>
                  <a:pt x="116598" y="302328"/>
                  <a:pt x="116134" y="340378"/>
                  <a:pt x="84406" y="365760"/>
                </a:cubicBezTo>
                <a:cubicBezTo>
                  <a:pt x="72827" y="375023"/>
                  <a:pt x="56271" y="375139"/>
                  <a:pt x="42203" y="379828"/>
                </a:cubicBezTo>
                <a:cubicBezTo>
                  <a:pt x="7437" y="345060"/>
                  <a:pt x="7034" y="356381"/>
                  <a:pt x="0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3727938" y="3066757"/>
            <a:ext cx="211016" cy="351692"/>
          </a:xfrm>
          <a:custGeom>
            <a:avLst/>
            <a:gdLst>
              <a:gd name="connsiteX0" fmla="*/ 168813 w 211016"/>
              <a:gd name="connsiteY0" fmla="*/ 295421 h 351692"/>
              <a:gd name="connsiteX1" fmla="*/ 168813 w 211016"/>
              <a:gd name="connsiteY1" fmla="*/ 295421 h 351692"/>
              <a:gd name="connsiteX2" fmla="*/ 154745 w 211016"/>
              <a:gd name="connsiteY2" fmla="*/ 168812 h 351692"/>
              <a:gd name="connsiteX3" fmla="*/ 140677 w 211016"/>
              <a:gd name="connsiteY3" fmla="*/ 126609 h 351692"/>
              <a:gd name="connsiteX4" fmla="*/ 42204 w 211016"/>
              <a:gd name="connsiteY4" fmla="*/ 14068 h 351692"/>
              <a:gd name="connsiteX5" fmla="*/ 0 w 211016"/>
              <a:gd name="connsiteY5" fmla="*/ 0 h 351692"/>
              <a:gd name="connsiteX6" fmla="*/ 56271 w 211016"/>
              <a:gd name="connsiteY6" fmla="*/ 126609 h 351692"/>
              <a:gd name="connsiteX7" fmla="*/ 84407 w 211016"/>
              <a:gd name="connsiteY7" fmla="*/ 154745 h 351692"/>
              <a:gd name="connsiteX8" fmla="*/ 98474 w 211016"/>
              <a:gd name="connsiteY8" fmla="*/ 196948 h 351692"/>
              <a:gd name="connsiteX9" fmla="*/ 126610 w 211016"/>
              <a:gd name="connsiteY9" fmla="*/ 225083 h 351692"/>
              <a:gd name="connsiteX10" fmla="*/ 154745 w 211016"/>
              <a:gd name="connsiteY10" fmla="*/ 267286 h 351692"/>
              <a:gd name="connsiteX11" fmla="*/ 168813 w 211016"/>
              <a:gd name="connsiteY11" fmla="*/ 323557 h 351692"/>
              <a:gd name="connsiteX12" fmla="*/ 211016 w 211016"/>
              <a:gd name="connsiteY12" fmla="*/ 351692 h 351692"/>
              <a:gd name="connsiteX13" fmla="*/ 154745 w 211016"/>
              <a:gd name="connsiteY13" fmla="*/ 154745 h 351692"/>
              <a:gd name="connsiteX14" fmla="*/ 168813 w 211016"/>
              <a:gd name="connsiteY14" fmla="*/ 295421 h 35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1016" h="351692">
                <a:moveTo>
                  <a:pt x="168813" y="295421"/>
                </a:moveTo>
                <a:lnTo>
                  <a:pt x="168813" y="295421"/>
                </a:lnTo>
                <a:cubicBezTo>
                  <a:pt x="164124" y="253218"/>
                  <a:pt x="161726" y="210697"/>
                  <a:pt x="154745" y="168812"/>
                </a:cubicBezTo>
                <a:cubicBezTo>
                  <a:pt x="152307" y="154185"/>
                  <a:pt x="147878" y="139572"/>
                  <a:pt x="140677" y="126609"/>
                </a:cubicBezTo>
                <a:cubicBezTo>
                  <a:pt x="108213" y="68173"/>
                  <a:pt x="95950" y="40941"/>
                  <a:pt x="42204" y="14068"/>
                </a:cubicBezTo>
                <a:cubicBezTo>
                  <a:pt x="28941" y="7436"/>
                  <a:pt x="14068" y="4689"/>
                  <a:pt x="0" y="0"/>
                </a:cubicBezTo>
                <a:cubicBezTo>
                  <a:pt x="22309" y="66925"/>
                  <a:pt x="18055" y="78839"/>
                  <a:pt x="56271" y="126609"/>
                </a:cubicBezTo>
                <a:cubicBezTo>
                  <a:pt x="64557" y="136966"/>
                  <a:pt x="75028" y="145366"/>
                  <a:pt x="84407" y="154745"/>
                </a:cubicBezTo>
                <a:cubicBezTo>
                  <a:pt x="89096" y="168813"/>
                  <a:pt x="90845" y="184233"/>
                  <a:pt x="98474" y="196948"/>
                </a:cubicBezTo>
                <a:cubicBezTo>
                  <a:pt x="105298" y="208321"/>
                  <a:pt x="118324" y="214726"/>
                  <a:pt x="126610" y="225083"/>
                </a:cubicBezTo>
                <a:cubicBezTo>
                  <a:pt x="137172" y="238285"/>
                  <a:pt x="145367" y="253218"/>
                  <a:pt x="154745" y="267286"/>
                </a:cubicBezTo>
                <a:cubicBezTo>
                  <a:pt x="159434" y="286043"/>
                  <a:pt x="158088" y="307470"/>
                  <a:pt x="168813" y="323557"/>
                </a:cubicBezTo>
                <a:cubicBezTo>
                  <a:pt x="178191" y="337625"/>
                  <a:pt x="211016" y="351692"/>
                  <a:pt x="211016" y="351692"/>
                </a:cubicBezTo>
                <a:lnTo>
                  <a:pt x="154745" y="154745"/>
                </a:lnTo>
                <a:lnTo>
                  <a:pt x="168813" y="29542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277772" y="3671668"/>
            <a:ext cx="651787" cy="379827"/>
          </a:xfrm>
          <a:custGeom>
            <a:avLst/>
            <a:gdLst>
              <a:gd name="connsiteX0" fmla="*/ 633046 w 651787"/>
              <a:gd name="connsiteY0" fmla="*/ 351692 h 379827"/>
              <a:gd name="connsiteX1" fmla="*/ 633046 w 651787"/>
              <a:gd name="connsiteY1" fmla="*/ 351692 h 379827"/>
              <a:gd name="connsiteX2" fmla="*/ 534573 w 651787"/>
              <a:gd name="connsiteY2" fmla="*/ 281354 h 379827"/>
              <a:gd name="connsiteX3" fmla="*/ 506437 w 651787"/>
              <a:gd name="connsiteY3" fmla="*/ 253218 h 379827"/>
              <a:gd name="connsiteX4" fmla="*/ 422031 w 651787"/>
              <a:gd name="connsiteY4" fmla="*/ 225083 h 379827"/>
              <a:gd name="connsiteX5" fmla="*/ 393896 w 651787"/>
              <a:gd name="connsiteY5" fmla="*/ 196947 h 379827"/>
              <a:gd name="connsiteX6" fmla="*/ 379828 w 651787"/>
              <a:gd name="connsiteY6" fmla="*/ 154744 h 379827"/>
              <a:gd name="connsiteX7" fmla="*/ 295422 w 651787"/>
              <a:gd name="connsiteY7" fmla="*/ 98474 h 379827"/>
              <a:gd name="connsiteX8" fmla="*/ 267286 w 651787"/>
              <a:gd name="connsiteY8" fmla="*/ 70338 h 379827"/>
              <a:gd name="connsiteX9" fmla="*/ 211016 w 651787"/>
              <a:gd name="connsiteY9" fmla="*/ 56270 h 379827"/>
              <a:gd name="connsiteX10" fmla="*/ 182880 w 651787"/>
              <a:gd name="connsiteY10" fmla="*/ 28135 h 379827"/>
              <a:gd name="connsiteX11" fmla="*/ 0 w 651787"/>
              <a:gd name="connsiteY11" fmla="*/ 0 h 379827"/>
              <a:gd name="connsiteX12" fmla="*/ 14068 w 651787"/>
              <a:gd name="connsiteY12" fmla="*/ 42203 h 379827"/>
              <a:gd name="connsiteX13" fmla="*/ 98474 w 651787"/>
              <a:gd name="connsiteY13" fmla="*/ 112541 h 379827"/>
              <a:gd name="connsiteX14" fmla="*/ 126610 w 651787"/>
              <a:gd name="connsiteY14" fmla="*/ 140677 h 379827"/>
              <a:gd name="connsiteX15" fmla="*/ 154745 w 651787"/>
              <a:gd name="connsiteY15" fmla="*/ 182880 h 379827"/>
              <a:gd name="connsiteX16" fmla="*/ 196948 w 651787"/>
              <a:gd name="connsiteY16" fmla="*/ 196947 h 379827"/>
              <a:gd name="connsiteX17" fmla="*/ 225083 w 651787"/>
              <a:gd name="connsiteY17" fmla="*/ 225083 h 379827"/>
              <a:gd name="connsiteX18" fmla="*/ 323557 w 651787"/>
              <a:gd name="connsiteY18" fmla="*/ 253218 h 379827"/>
              <a:gd name="connsiteX19" fmla="*/ 393896 w 651787"/>
              <a:gd name="connsiteY19" fmla="*/ 323557 h 379827"/>
              <a:gd name="connsiteX20" fmla="*/ 478302 w 651787"/>
              <a:gd name="connsiteY20" fmla="*/ 379827 h 379827"/>
              <a:gd name="connsiteX21" fmla="*/ 633046 w 651787"/>
              <a:gd name="connsiteY21" fmla="*/ 351692 h 37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1787" h="379827">
                <a:moveTo>
                  <a:pt x="633046" y="351692"/>
                </a:moveTo>
                <a:lnTo>
                  <a:pt x="633046" y="351692"/>
                </a:lnTo>
                <a:cubicBezTo>
                  <a:pt x="600222" y="328246"/>
                  <a:pt x="566414" y="306119"/>
                  <a:pt x="534573" y="281354"/>
                </a:cubicBezTo>
                <a:cubicBezTo>
                  <a:pt x="524103" y="273211"/>
                  <a:pt x="518300" y="259150"/>
                  <a:pt x="506437" y="253218"/>
                </a:cubicBezTo>
                <a:cubicBezTo>
                  <a:pt x="479911" y="239955"/>
                  <a:pt x="422031" y="225083"/>
                  <a:pt x="422031" y="225083"/>
                </a:cubicBezTo>
                <a:cubicBezTo>
                  <a:pt x="412653" y="215704"/>
                  <a:pt x="400720" y="208320"/>
                  <a:pt x="393896" y="196947"/>
                </a:cubicBezTo>
                <a:cubicBezTo>
                  <a:pt x="386267" y="184231"/>
                  <a:pt x="390313" y="165229"/>
                  <a:pt x="379828" y="154744"/>
                </a:cubicBezTo>
                <a:cubicBezTo>
                  <a:pt x="355918" y="130834"/>
                  <a:pt x="319332" y="122384"/>
                  <a:pt x="295422" y="98474"/>
                </a:cubicBezTo>
                <a:cubicBezTo>
                  <a:pt x="286043" y="89095"/>
                  <a:pt x="279149" y="76270"/>
                  <a:pt x="267286" y="70338"/>
                </a:cubicBezTo>
                <a:cubicBezTo>
                  <a:pt x="249993" y="61691"/>
                  <a:pt x="229773" y="60959"/>
                  <a:pt x="211016" y="56270"/>
                </a:cubicBezTo>
                <a:cubicBezTo>
                  <a:pt x="201637" y="46892"/>
                  <a:pt x="194253" y="34959"/>
                  <a:pt x="182880" y="28135"/>
                </a:cubicBezTo>
                <a:cubicBezTo>
                  <a:pt x="142319" y="3799"/>
                  <a:pt x="8129" y="813"/>
                  <a:pt x="0" y="0"/>
                </a:cubicBezTo>
                <a:cubicBezTo>
                  <a:pt x="4689" y="14068"/>
                  <a:pt x="5843" y="29865"/>
                  <a:pt x="14068" y="42203"/>
                </a:cubicBezTo>
                <a:cubicBezTo>
                  <a:pt x="42712" y="85169"/>
                  <a:pt x="61400" y="82882"/>
                  <a:pt x="98474" y="112541"/>
                </a:cubicBezTo>
                <a:cubicBezTo>
                  <a:pt x="108831" y="120827"/>
                  <a:pt x="118324" y="130320"/>
                  <a:pt x="126610" y="140677"/>
                </a:cubicBezTo>
                <a:cubicBezTo>
                  <a:pt x="137172" y="153879"/>
                  <a:pt x="141543" y="172318"/>
                  <a:pt x="154745" y="182880"/>
                </a:cubicBezTo>
                <a:cubicBezTo>
                  <a:pt x="166324" y="192143"/>
                  <a:pt x="182880" y="192258"/>
                  <a:pt x="196948" y="196947"/>
                </a:cubicBezTo>
                <a:cubicBezTo>
                  <a:pt x="206326" y="206326"/>
                  <a:pt x="213710" y="218259"/>
                  <a:pt x="225083" y="225083"/>
                </a:cubicBezTo>
                <a:cubicBezTo>
                  <a:pt x="239495" y="233730"/>
                  <a:pt x="313051" y="250591"/>
                  <a:pt x="323557" y="253218"/>
                </a:cubicBezTo>
                <a:cubicBezTo>
                  <a:pt x="347003" y="276664"/>
                  <a:pt x="366307" y="305164"/>
                  <a:pt x="393896" y="323557"/>
                </a:cubicBezTo>
                <a:lnTo>
                  <a:pt x="478302" y="379827"/>
                </a:lnTo>
                <a:cubicBezTo>
                  <a:pt x="651787" y="365371"/>
                  <a:pt x="607255" y="356381"/>
                  <a:pt x="633046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 rot="12809256">
            <a:off x="3250117" y="3905787"/>
            <a:ext cx="802667" cy="469432"/>
          </a:xfrm>
          <a:prstGeom prst="ellipse">
            <a:avLst/>
          </a:prstGeom>
          <a:solidFill>
            <a:srgbClr val="008000"/>
          </a:solidFill>
          <a:ln>
            <a:solidFill>
              <a:srgbClr val="005B1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3404382" y="3958769"/>
            <a:ext cx="549809" cy="411358"/>
          </a:xfrm>
          <a:custGeom>
            <a:avLst/>
            <a:gdLst>
              <a:gd name="connsiteX0" fmla="*/ 548640 w 549809"/>
              <a:gd name="connsiteY0" fmla="*/ 374080 h 411358"/>
              <a:gd name="connsiteX1" fmla="*/ 548640 w 549809"/>
              <a:gd name="connsiteY1" fmla="*/ 374080 h 411358"/>
              <a:gd name="connsiteX2" fmla="*/ 464233 w 549809"/>
              <a:gd name="connsiteY2" fmla="*/ 289674 h 411358"/>
              <a:gd name="connsiteX3" fmla="*/ 323556 w 549809"/>
              <a:gd name="connsiteY3" fmla="*/ 191200 h 411358"/>
              <a:gd name="connsiteX4" fmla="*/ 253218 w 549809"/>
              <a:gd name="connsiteY4" fmla="*/ 148997 h 411358"/>
              <a:gd name="connsiteX5" fmla="*/ 211015 w 549809"/>
              <a:gd name="connsiteY5" fmla="*/ 64591 h 411358"/>
              <a:gd name="connsiteX6" fmla="*/ 98473 w 549809"/>
              <a:gd name="connsiteY6" fmla="*/ 50523 h 411358"/>
              <a:gd name="connsiteX7" fmla="*/ 14067 w 549809"/>
              <a:gd name="connsiteY7" fmla="*/ 8320 h 411358"/>
              <a:gd name="connsiteX8" fmla="*/ 0 w 549809"/>
              <a:gd name="connsiteY8" fmla="*/ 50523 h 411358"/>
              <a:gd name="connsiteX9" fmla="*/ 14067 w 549809"/>
              <a:gd name="connsiteY9" fmla="*/ 92726 h 411358"/>
              <a:gd name="connsiteX10" fmla="*/ 56270 w 549809"/>
              <a:gd name="connsiteY10" fmla="*/ 106794 h 411358"/>
              <a:gd name="connsiteX11" fmla="*/ 126609 w 549809"/>
              <a:gd name="connsiteY11" fmla="*/ 148997 h 411358"/>
              <a:gd name="connsiteX12" fmla="*/ 267286 w 549809"/>
              <a:gd name="connsiteY12" fmla="*/ 261539 h 411358"/>
              <a:gd name="connsiteX13" fmla="*/ 365760 w 549809"/>
              <a:gd name="connsiteY13" fmla="*/ 289674 h 411358"/>
              <a:gd name="connsiteX14" fmla="*/ 407963 w 549809"/>
              <a:gd name="connsiteY14" fmla="*/ 303742 h 411358"/>
              <a:gd name="connsiteX15" fmla="*/ 464233 w 549809"/>
              <a:gd name="connsiteY15" fmla="*/ 360013 h 411358"/>
              <a:gd name="connsiteX16" fmla="*/ 548640 w 549809"/>
              <a:gd name="connsiteY16" fmla="*/ 374080 h 41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9809" h="411358">
                <a:moveTo>
                  <a:pt x="548640" y="374080"/>
                </a:moveTo>
                <a:lnTo>
                  <a:pt x="548640" y="374080"/>
                </a:lnTo>
                <a:cubicBezTo>
                  <a:pt x="520504" y="345945"/>
                  <a:pt x="486304" y="322781"/>
                  <a:pt x="464233" y="289674"/>
                </a:cubicBezTo>
                <a:cubicBezTo>
                  <a:pt x="380406" y="163935"/>
                  <a:pt x="521280" y="215916"/>
                  <a:pt x="323556" y="191200"/>
                </a:cubicBezTo>
                <a:cubicBezTo>
                  <a:pt x="290358" y="180135"/>
                  <a:pt x="272529" y="181183"/>
                  <a:pt x="253218" y="148997"/>
                </a:cubicBezTo>
                <a:cubicBezTo>
                  <a:pt x="241063" y="128738"/>
                  <a:pt x="239098" y="75824"/>
                  <a:pt x="211015" y="64591"/>
                </a:cubicBezTo>
                <a:cubicBezTo>
                  <a:pt x="175913" y="50550"/>
                  <a:pt x="135987" y="55212"/>
                  <a:pt x="98473" y="50523"/>
                </a:cubicBezTo>
                <a:cubicBezTo>
                  <a:pt x="91366" y="45785"/>
                  <a:pt x="30707" y="0"/>
                  <a:pt x="14067" y="8320"/>
                </a:cubicBezTo>
                <a:cubicBezTo>
                  <a:pt x="804" y="14952"/>
                  <a:pt x="4689" y="36455"/>
                  <a:pt x="0" y="50523"/>
                </a:cubicBezTo>
                <a:cubicBezTo>
                  <a:pt x="4689" y="64591"/>
                  <a:pt x="3582" y="82241"/>
                  <a:pt x="14067" y="92726"/>
                </a:cubicBezTo>
                <a:cubicBezTo>
                  <a:pt x="24552" y="103212"/>
                  <a:pt x="43554" y="99165"/>
                  <a:pt x="56270" y="106794"/>
                </a:cubicBezTo>
                <a:cubicBezTo>
                  <a:pt x="152823" y="164725"/>
                  <a:pt x="7055" y="109145"/>
                  <a:pt x="126609" y="148997"/>
                </a:cubicBezTo>
                <a:cubicBezTo>
                  <a:pt x="165025" y="187413"/>
                  <a:pt x="214049" y="243794"/>
                  <a:pt x="267286" y="261539"/>
                </a:cubicBezTo>
                <a:cubicBezTo>
                  <a:pt x="368494" y="295273"/>
                  <a:pt x="242085" y="254337"/>
                  <a:pt x="365760" y="289674"/>
                </a:cubicBezTo>
                <a:cubicBezTo>
                  <a:pt x="380018" y="293748"/>
                  <a:pt x="393895" y="299053"/>
                  <a:pt x="407963" y="303742"/>
                </a:cubicBezTo>
                <a:cubicBezTo>
                  <a:pt x="432971" y="378768"/>
                  <a:pt x="401711" y="322500"/>
                  <a:pt x="464233" y="360013"/>
                </a:cubicBezTo>
                <a:cubicBezTo>
                  <a:pt x="549809" y="411358"/>
                  <a:pt x="534572" y="371736"/>
                  <a:pt x="548640" y="37408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527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87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used a microscope to look at the white part and the green part of the leaf to see if there were any differences.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5884" y="5803917"/>
            <a:ext cx="7796579" cy="5464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rapezoid 8"/>
          <p:cNvSpPr/>
          <p:nvPr/>
        </p:nvSpPr>
        <p:spPr>
          <a:xfrm rot="10800000">
            <a:off x="3558649" y="4665970"/>
            <a:ext cx="1535690" cy="1152715"/>
          </a:xfrm>
          <a:prstGeom prst="trapezoid">
            <a:avLst/>
          </a:prstGeom>
          <a:solidFill>
            <a:srgbClr val="441A08"/>
          </a:solidFill>
          <a:ln>
            <a:solidFill>
              <a:srgbClr val="441A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 rot="20261920">
            <a:off x="3331717" y="3156076"/>
            <a:ext cx="645816" cy="864246"/>
            <a:chOff x="1734405" y="2406825"/>
            <a:chExt cx="495298" cy="2082774"/>
          </a:xfrm>
        </p:grpSpPr>
        <p:sp>
          <p:nvSpPr>
            <p:cNvPr id="16" name="Oval 15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sp>
        <p:nvSpPr>
          <p:cNvPr id="54" name="Freeform 53"/>
          <p:cNvSpPr/>
          <p:nvPr/>
        </p:nvSpPr>
        <p:spPr>
          <a:xfrm>
            <a:off x="3258982" y="3376246"/>
            <a:ext cx="581498" cy="356141"/>
          </a:xfrm>
          <a:custGeom>
            <a:avLst/>
            <a:gdLst>
              <a:gd name="connsiteX0" fmla="*/ 581498 w 581498"/>
              <a:gd name="connsiteY0" fmla="*/ 351692 h 356141"/>
              <a:gd name="connsiteX1" fmla="*/ 581498 w 581498"/>
              <a:gd name="connsiteY1" fmla="*/ 351692 h 356141"/>
              <a:gd name="connsiteX2" fmla="*/ 497092 w 581498"/>
              <a:gd name="connsiteY2" fmla="*/ 253219 h 356141"/>
              <a:gd name="connsiteX3" fmla="*/ 412686 w 581498"/>
              <a:gd name="connsiteY3" fmla="*/ 225083 h 356141"/>
              <a:gd name="connsiteX4" fmla="*/ 356415 w 581498"/>
              <a:gd name="connsiteY4" fmla="*/ 168812 h 356141"/>
              <a:gd name="connsiteX5" fmla="*/ 300144 w 581498"/>
              <a:gd name="connsiteY5" fmla="*/ 98474 h 356141"/>
              <a:gd name="connsiteX6" fmla="*/ 215738 w 581498"/>
              <a:gd name="connsiteY6" fmla="*/ 70339 h 356141"/>
              <a:gd name="connsiteX7" fmla="*/ 173535 w 581498"/>
              <a:gd name="connsiteY7" fmla="*/ 56271 h 356141"/>
              <a:gd name="connsiteX8" fmla="*/ 131332 w 581498"/>
              <a:gd name="connsiteY8" fmla="*/ 28136 h 356141"/>
              <a:gd name="connsiteX9" fmla="*/ 32858 w 581498"/>
              <a:gd name="connsiteY9" fmla="*/ 0 h 356141"/>
              <a:gd name="connsiteX10" fmla="*/ 75061 w 581498"/>
              <a:gd name="connsiteY10" fmla="*/ 70339 h 356141"/>
              <a:gd name="connsiteX11" fmla="*/ 173535 w 581498"/>
              <a:gd name="connsiteY11" fmla="*/ 182880 h 356141"/>
              <a:gd name="connsiteX12" fmla="*/ 201670 w 581498"/>
              <a:gd name="connsiteY12" fmla="*/ 211016 h 356141"/>
              <a:gd name="connsiteX13" fmla="*/ 243873 w 581498"/>
              <a:gd name="connsiteY13" fmla="*/ 225083 h 356141"/>
              <a:gd name="connsiteX14" fmla="*/ 328280 w 581498"/>
              <a:gd name="connsiteY14" fmla="*/ 267286 h 356141"/>
              <a:gd name="connsiteX15" fmla="*/ 440821 w 581498"/>
              <a:gd name="connsiteY15" fmla="*/ 295422 h 356141"/>
              <a:gd name="connsiteX16" fmla="*/ 483024 w 581498"/>
              <a:gd name="connsiteY16" fmla="*/ 323557 h 356141"/>
              <a:gd name="connsiteX17" fmla="*/ 581498 w 581498"/>
              <a:gd name="connsiteY17" fmla="*/ 351692 h 35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81498" h="356141">
                <a:moveTo>
                  <a:pt x="581498" y="351692"/>
                </a:moveTo>
                <a:lnTo>
                  <a:pt x="581498" y="351692"/>
                </a:lnTo>
                <a:cubicBezTo>
                  <a:pt x="553363" y="318868"/>
                  <a:pt x="531678" y="279158"/>
                  <a:pt x="497092" y="253219"/>
                </a:cubicBezTo>
                <a:cubicBezTo>
                  <a:pt x="473366" y="235425"/>
                  <a:pt x="412686" y="225083"/>
                  <a:pt x="412686" y="225083"/>
                </a:cubicBezTo>
                <a:cubicBezTo>
                  <a:pt x="381992" y="133003"/>
                  <a:pt x="424622" y="223378"/>
                  <a:pt x="356415" y="168812"/>
                </a:cubicBezTo>
                <a:cubicBezTo>
                  <a:pt x="323279" y="142303"/>
                  <a:pt x="338387" y="117595"/>
                  <a:pt x="300144" y="98474"/>
                </a:cubicBezTo>
                <a:cubicBezTo>
                  <a:pt x="273618" y="85211"/>
                  <a:pt x="243873" y="79717"/>
                  <a:pt x="215738" y="70339"/>
                </a:cubicBezTo>
                <a:cubicBezTo>
                  <a:pt x="201670" y="65650"/>
                  <a:pt x="185873" y="64496"/>
                  <a:pt x="173535" y="56271"/>
                </a:cubicBezTo>
                <a:cubicBezTo>
                  <a:pt x="159467" y="46893"/>
                  <a:pt x="146454" y="35697"/>
                  <a:pt x="131332" y="28136"/>
                </a:cubicBezTo>
                <a:cubicBezTo>
                  <a:pt x="111149" y="18045"/>
                  <a:pt x="50889" y="4508"/>
                  <a:pt x="32858" y="0"/>
                </a:cubicBezTo>
                <a:cubicBezTo>
                  <a:pt x="57289" y="73291"/>
                  <a:pt x="30923" y="15166"/>
                  <a:pt x="75061" y="70339"/>
                </a:cubicBezTo>
                <a:cubicBezTo>
                  <a:pt x="168112" y="186655"/>
                  <a:pt x="0" y="9345"/>
                  <a:pt x="173535" y="182880"/>
                </a:cubicBezTo>
                <a:cubicBezTo>
                  <a:pt x="182914" y="192259"/>
                  <a:pt x="189087" y="206822"/>
                  <a:pt x="201670" y="211016"/>
                </a:cubicBezTo>
                <a:lnTo>
                  <a:pt x="243873" y="225083"/>
                </a:lnTo>
                <a:cubicBezTo>
                  <a:pt x="285136" y="252593"/>
                  <a:pt x="281682" y="255637"/>
                  <a:pt x="328280" y="267286"/>
                </a:cubicBezTo>
                <a:cubicBezTo>
                  <a:pt x="360385" y="275312"/>
                  <a:pt x="408664" y="279343"/>
                  <a:pt x="440821" y="295422"/>
                </a:cubicBezTo>
                <a:cubicBezTo>
                  <a:pt x="455943" y="302983"/>
                  <a:pt x="467574" y="316690"/>
                  <a:pt x="483024" y="323557"/>
                </a:cubicBezTo>
                <a:cubicBezTo>
                  <a:pt x="556338" y="356141"/>
                  <a:pt x="565086" y="347003"/>
                  <a:pt x="581498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17"/>
          <p:cNvGrpSpPr/>
          <p:nvPr/>
        </p:nvGrpSpPr>
        <p:grpSpPr>
          <a:xfrm rot="20261920">
            <a:off x="3323335" y="3349658"/>
            <a:ext cx="683702" cy="987354"/>
            <a:chOff x="1705349" y="2110142"/>
            <a:chExt cx="524354" cy="2379457"/>
          </a:xfrm>
        </p:grpSpPr>
        <p:sp>
          <p:nvSpPr>
            <p:cNvPr id="19" name="Oval 1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639051" y="2931095"/>
            <a:ext cx="389123" cy="596568"/>
            <a:chOff x="1373215" y="2274438"/>
            <a:chExt cx="856489" cy="2215161"/>
          </a:xfrm>
        </p:grpSpPr>
        <p:sp>
          <p:nvSpPr>
            <p:cNvPr id="22" name="Oval 21"/>
            <p:cNvSpPr/>
            <p:nvPr/>
          </p:nvSpPr>
          <p:spPr>
            <a:xfrm rot="14147336">
              <a:off x="753079" y="2894574"/>
              <a:ext cx="1934379" cy="69410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908341" y="3943173"/>
              <a:ext cx="321363" cy="546426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6" name="Group 27"/>
          <p:cNvGrpSpPr/>
          <p:nvPr/>
        </p:nvGrpSpPr>
        <p:grpSpPr>
          <a:xfrm rot="4571452">
            <a:off x="4242666" y="3233816"/>
            <a:ext cx="683702" cy="987354"/>
            <a:chOff x="1705349" y="2110142"/>
            <a:chExt cx="524354" cy="2379457"/>
          </a:xfrm>
        </p:grpSpPr>
        <p:sp>
          <p:nvSpPr>
            <p:cNvPr id="29" name="Oval 2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7" name="Group 30"/>
          <p:cNvGrpSpPr/>
          <p:nvPr/>
        </p:nvGrpSpPr>
        <p:grpSpPr>
          <a:xfrm rot="4993791">
            <a:off x="4379248" y="3595477"/>
            <a:ext cx="645816" cy="864246"/>
            <a:chOff x="1734405" y="2406825"/>
            <a:chExt cx="495298" cy="2082774"/>
          </a:xfrm>
        </p:grpSpPr>
        <p:sp>
          <p:nvSpPr>
            <p:cNvPr id="32" name="Oval 31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11" name="Group 33"/>
          <p:cNvGrpSpPr/>
          <p:nvPr/>
        </p:nvGrpSpPr>
        <p:grpSpPr>
          <a:xfrm rot="4571452">
            <a:off x="4135853" y="3043655"/>
            <a:ext cx="509343" cy="698073"/>
            <a:chOff x="1839071" y="2807290"/>
            <a:chExt cx="390632" cy="1682309"/>
          </a:xfrm>
        </p:grpSpPr>
        <p:sp>
          <p:nvSpPr>
            <p:cNvPr id="35" name="Oval 34"/>
            <p:cNvSpPr/>
            <p:nvPr/>
          </p:nvSpPr>
          <p:spPr>
            <a:xfrm rot="14147336">
              <a:off x="1270013" y="3376348"/>
              <a:ext cx="1432693" cy="29457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6" name="Freeform 35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15" name="Group 46"/>
          <p:cNvGrpSpPr/>
          <p:nvPr/>
        </p:nvGrpSpPr>
        <p:grpSpPr>
          <a:xfrm>
            <a:off x="3976758" y="2803103"/>
            <a:ext cx="384097" cy="1926659"/>
            <a:chOff x="3976758" y="2803103"/>
            <a:chExt cx="384097" cy="1926659"/>
          </a:xfrm>
        </p:grpSpPr>
        <p:grpSp>
          <p:nvGrpSpPr>
            <p:cNvPr id="18" name="Group 10"/>
            <p:cNvGrpSpPr/>
            <p:nvPr/>
          </p:nvGrpSpPr>
          <p:grpSpPr>
            <a:xfrm>
              <a:off x="4105002" y="3507453"/>
              <a:ext cx="211466" cy="1222309"/>
              <a:chOff x="2968020" y="3477917"/>
              <a:chExt cx="211466" cy="1222309"/>
            </a:xfrm>
          </p:grpSpPr>
          <p:cxnSp>
            <p:nvCxnSpPr>
              <p:cNvPr id="12" name="Curved Connector 11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urved Connector 12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urved Connector 13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3"/>
            <p:cNvGrpSpPr/>
            <p:nvPr/>
          </p:nvGrpSpPr>
          <p:grpSpPr>
            <a:xfrm>
              <a:off x="4023514" y="3489357"/>
              <a:ext cx="211466" cy="1222309"/>
              <a:chOff x="2968020" y="3477917"/>
              <a:chExt cx="211466" cy="1222309"/>
            </a:xfrm>
          </p:grpSpPr>
          <p:cxnSp>
            <p:nvCxnSpPr>
              <p:cNvPr id="25" name="Curved Connector 24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Oval 36"/>
            <p:cNvSpPr/>
            <p:nvPr/>
          </p:nvSpPr>
          <p:spPr>
            <a:xfrm rot="18718788">
              <a:off x="3871559" y="2908302"/>
              <a:ext cx="594495" cy="38409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>
            <a:xfrm rot="4571452">
              <a:off x="3879812" y="3344221"/>
              <a:ext cx="275928" cy="45719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39" name="Straight Connector 38"/>
            <p:cNvCxnSpPr>
              <a:stCxn id="46" idx="2"/>
            </p:cNvCxnSpPr>
            <p:nvPr/>
          </p:nvCxnSpPr>
          <p:spPr>
            <a:xfrm>
              <a:off x="3986165" y="4361941"/>
              <a:ext cx="182642" cy="3725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4" name="Group 39"/>
            <p:cNvGrpSpPr/>
            <p:nvPr/>
          </p:nvGrpSpPr>
          <p:grpSpPr>
            <a:xfrm>
              <a:off x="4045940" y="3449774"/>
              <a:ext cx="211466" cy="1222309"/>
              <a:chOff x="2968020" y="3477917"/>
              <a:chExt cx="211466" cy="1222309"/>
            </a:xfrm>
          </p:grpSpPr>
          <p:cxnSp>
            <p:nvCxnSpPr>
              <p:cNvPr id="41" name="Curved Connector 40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Rectangle 43"/>
          <p:cNvSpPr/>
          <p:nvPr/>
        </p:nvSpPr>
        <p:spPr>
          <a:xfrm rot="16200000">
            <a:off x="398255" y="6527969"/>
            <a:ext cx="507659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8038892" y="6524426"/>
            <a:ext cx="514746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58648" y="4665970"/>
            <a:ext cx="1535691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417255" y="3679456"/>
            <a:ext cx="520505" cy="511912"/>
          </a:xfrm>
          <a:custGeom>
            <a:avLst/>
            <a:gdLst>
              <a:gd name="connsiteX0" fmla="*/ 0 w 520505"/>
              <a:gd name="connsiteY0" fmla="*/ 498649 h 511912"/>
              <a:gd name="connsiteX1" fmla="*/ 0 w 520505"/>
              <a:gd name="connsiteY1" fmla="*/ 498649 h 511912"/>
              <a:gd name="connsiteX2" fmla="*/ 84407 w 520505"/>
              <a:gd name="connsiteY2" fmla="*/ 414242 h 511912"/>
              <a:gd name="connsiteX3" fmla="*/ 112542 w 520505"/>
              <a:gd name="connsiteY3" fmla="*/ 329836 h 511912"/>
              <a:gd name="connsiteX4" fmla="*/ 225083 w 520505"/>
              <a:gd name="connsiteY4" fmla="*/ 245430 h 511912"/>
              <a:gd name="connsiteX5" fmla="*/ 295422 w 520505"/>
              <a:gd name="connsiteY5" fmla="*/ 146956 h 511912"/>
              <a:gd name="connsiteX6" fmla="*/ 379828 w 520505"/>
              <a:gd name="connsiteY6" fmla="*/ 90686 h 511912"/>
              <a:gd name="connsiteX7" fmla="*/ 393896 w 520505"/>
              <a:gd name="connsiteY7" fmla="*/ 48482 h 511912"/>
              <a:gd name="connsiteX8" fmla="*/ 520505 w 520505"/>
              <a:gd name="connsiteY8" fmla="*/ 34415 h 511912"/>
              <a:gd name="connsiteX9" fmla="*/ 450167 w 520505"/>
              <a:gd name="connsiteY9" fmla="*/ 90686 h 511912"/>
              <a:gd name="connsiteX10" fmla="*/ 436099 w 520505"/>
              <a:gd name="connsiteY10" fmla="*/ 132889 h 511912"/>
              <a:gd name="connsiteX11" fmla="*/ 450167 w 520505"/>
              <a:gd name="connsiteY11" fmla="*/ 175092 h 511912"/>
              <a:gd name="connsiteX12" fmla="*/ 407963 w 520505"/>
              <a:gd name="connsiteY12" fmla="*/ 245430 h 511912"/>
              <a:gd name="connsiteX13" fmla="*/ 365760 w 520505"/>
              <a:gd name="connsiteY13" fmla="*/ 273566 h 511912"/>
              <a:gd name="connsiteX14" fmla="*/ 323557 w 520505"/>
              <a:gd name="connsiteY14" fmla="*/ 287633 h 511912"/>
              <a:gd name="connsiteX15" fmla="*/ 267287 w 520505"/>
              <a:gd name="connsiteY15" fmla="*/ 357972 h 511912"/>
              <a:gd name="connsiteX16" fmla="*/ 239151 w 520505"/>
              <a:gd name="connsiteY16" fmla="*/ 386107 h 511912"/>
              <a:gd name="connsiteX17" fmla="*/ 225083 w 520505"/>
              <a:gd name="connsiteY17" fmla="*/ 428310 h 511912"/>
              <a:gd name="connsiteX18" fmla="*/ 182880 w 520505"/>
              <a:gd name="connsiteY18" fmla="*/ 442378 h 511912"/>
              <a:gd name="connsiteX19" fmla="*/ 140677 w 520505"/>
              <a:gd name="connsiteY19" fmla="*/ 470513 h 511912"/>
              <a:gd name="connsiteX20" fmla="*/ 112542 w 520505"/>
              <a:gd name="connsiteY20" fmla="*/ 498649 h 511912"/>
              <a:gd name="connsiteX21" fmla="*/ 0 w 520505"/>
              <a:gd name="connsiteY21" fmla="*/ 498649 h 5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0505" h="511912">
                <a:moveTo>
                  <a:pt x="0" y="498649"/>
                </a:moveTo>
                <a:lnTo>
                  <a:pt x="0" y="498649"/>
                </a:lnTo>
                <a:cubicBezTo>
                  <a:pt x="28136" y="470513"/>
                  <a:pt x="62336" y="447349"/>
                  <a:pt x="84407" y="414242"/>
                </a:cubicBezTo>
                <a:cubicBezTo>
                  <a:pt x="100858" y="389566"/>
                  <a:pt x="87866" y="346287"/>
                  <a:pt x="112542" y="329836"/>
                </a:cubicBezTo>
                <a:cubicBezTo>
                  <a:pt x="207984" y="266209"/>
                  <a:pt x="173038" y="297477"/>
                  <a:pt x="225083" y="245430"/>
                </a:cubicBezTo>
                <a:cubicBezTo>
                  <a:pt x="242208" y="194056"/>
                  <a:pt x="238203" y="185102"/>
                  <a:pt x="295422" y="146956"/>
                </a:cubicBezTo>
                <a:lnTo>
                  <a:pt x="379828" y="90686"/>
                </a:lnTo>
                <a:cubicBezTo>
                  <a:pt x="384517" y="76618"/>
                  <a:pt x="384632" y="60061"/>
                  <a:pt x="393896" y="48482"/>
                </a:cubicBezTo>
                <a:cubicBezTo>
                  <a:pt x="432681" y="0"/>
                  <a:pt x="465227" y="25202"/>
                  <a:pt x="520505" y="34415"/>
                </a:cubicBezTo>
                <a:cubicBezTo>
                  <a:pt x="501334" y="47195"/>
                  <a:pt x="463532" y="68411"/>
                  <a:pt x="450167" y="90686"/>
                </a:cubicBezTo>
                <a:cubicBezTo>
                  <a:pt x="442538" y="103402"/>
                  <a:pt x="440788" y="118821"/>
                  <a:pt x="436099" y="132889"/>
                </a:cubicBezTo>
                <a:cubicBezTo>
                  <a:pt x="440788" y="146957"/>
                  <a:pt x="450167" y="160263"/>
                  <a:pt x="450167" y="175092"/>
                </a:cubicBezTo>
                <a:cubicBezTo>
                  <a:pt x="450167" y="206633"/>
                  <a:pt x="430250" y="227600"/>
                  <a:pt x="407963" y="245430"/>
                </a:cubicBezTo>
                <a:cubicBezTo>
                  <a:pt x="394761" y="255992"/>
                  <a:pt x="380882" y="266005"/>
                  <a:pt x="365760" y="273566"/>
                </a:cubicBezTo>
                <a:cubicBezTo>
                  <a:pt x="352497" y="280198"/>
                  <a:pt x="337625" y="282944"/>
                  <a:pt x="323557" y="287633"/>
                </a:cubicBezTo>
                <a:cubicBezTo>
                  <a:pt x="255616" y="355577"/>
                  <a:pt x="338282" y="269229"/>
                  <a:pt x="267287" y="357972"/>
                </a:cubicBezTo>
                <a:cubicBezTo>
                  <a:pt x="259001" y="368329"/>
                  <a:pt x="248530" y="376729"/>
                  <a:pt x="239151" y="386107"/>
                </a:cubicBezTo>
                <a:cubicBezTo>
                  <a:pt x="234462" y="400175"/>
                  <a:pt x="235568" y="417825"/>
                  <a:pt x="225083" y="428310"/>
                </a:cubicBezTo>
                <a:cubicBezTo>
                  <a:pt x="214598" y="438795"/>
                  <a:pt x="196143" y="435746"/>
                  <a:pt x="182880" y="442378"/>
                </a:cubicBezTo>
                <a:cubicBezTo>
                  <a:pt x="167758" y="449939"/>
                  <a:pt x="153879" y="459951"/>
                  <a:pt x="140677" y="470513"/>
                </a:cubicBezTo>
                <a:cubicBezTo>
                  <a:pt x="130320" y="478799"/>
                  <a:pt x="124405" y="492717"/>
                  <a:pt x="112542" y="498649"/>
                </a:cubicBezTo>
                <a:cubicBezTo>
                  <a:pt x="86016" y="511912"/>
                  <a:pt x="18757" y="498649"/>
                  <a:pt x="0" y="49864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290646" y="3305908"/>
            <a:ext cx="534763" cy="618978"/>
          </a:xfrm>
          <a:custGeom>
            <a:avLst/>
            <a:gdLst>
              <a:gd name="connsiteX0" fmla="*/ 0 w 534763"/>
              <a:gd name="connsiteY0" fmla="*/ 618978 h 618978"/>
              <a:gd name="connsiteX1" fmla="*/ 0 w 534763"/>
              <a:gd name="connsiteY1" fmla="*/ 618978 h 618978"/>
              <a:gd name="connsiteX2" fmla="*/ 70339 w 534763"/>
              <a:gd name="connsiteY2" fmla="*/ 520504 h 618978"/>
              <a:gd name="connsiteX3" fmla="*/ 112542 w 534763"/>
              <a:gd name="connsiteY3" fmla="*/ 365760 h 618978"/>
              <a:gd name="connsiteX4" fmla="*/ 140677 w 534763"/>
              <a:gd name="connsiteY4" fmla="*/ 337624 h 618978"/>
              <a:gd name="connsiteX5" fmla="*/ 168812 w 534763"/>
              <a:gd name="connsiteY5" fmla="*/ 295421 h 618978"/>
              <a:gd name="connsiteX6" fmla="*/ 182880 w 534763"/>
              <a:gd name="connsiteY6" fmla="*/ 253218 h 618978"/>
              <a:gd name="connsiteX7" fmla="*/ 225083 w 534763"/>
              <a:gd name="connsiteY7" fmla="*/ 239150 h 618978"/>
              <a:gd name="connsiteX8" fmla="*/ 267286 w 534763"/>
              <a:gd name="connsiteY8" fmla="*/ 211015 h 618978"/>
              <a:gd name="connsiteX9" fmla="*/ 295422 w 534763"/>
              <a:gd name="connsiteY9" fmla="*/ 182880 h 618978"/>
              <a:gd name="connsiteX10" fmla="*/ 379828 w 534763"/>
              <a:gd name="connsiteY10" fmla="*/ 154744 h 618978"/>
              <a:gd name="connsiteX11" fmla="*/ 407963 w 534763"/>
              <a:gd name="connsiteY11" fmla="*/ 112541 h 618978"/>
              <a:gd name="connsiteX12" fmla="*/ 450166 w 534763"/>
              <a:gd name="connsiteY12" fmla="*/ 98474 h 618978"/>
              <a:gd name="connsiteX13" fmla="*/ 464234 w 534763"/>
              <a:gd name="connsiteY13" fmla="*/ 56270 h 618978"/>
              <a:gd name="connsiteX14" fmla="*/ 534572 w 534763"/>
              <a:gd name="connsiteY14" fmla="*/ 0 h 618978"/>
              <a:gd name="connsiteX15" fmla="*/ 492369 w 534763"/>
              <a:gd name="connsiteY15" fmla="*/ 98474 h 618978"/>
              <a:gd name="connsiteX16" fmla="*/ 407963 w 534763"/>
              <a:gd name="connsiteY16" fmla="*/ 154744 h 618978"/>
              <a:gd name="connsiteX17" fmla="*/ 393896 w 534763"/>
              <a:gd name="connsiteY17" fmla="*/ 196947 h 618978"/>
              <a:gd name="connsiteX18" fmla="*/ 323557 w 534763"/>
              <a:gd name="connsiteY18" fmla="*/ 267286 h 618978"/>
              <a:gd name="connsiteX19" fmla="*/ 295422 w 534763"/>
              <a:gd name="connsiteY19" fmla="*/ 351692 h 618978"/>
              <a:gd name="connsiteX20" fmla="*/ 253219 w 534763"/>
              <a:gd name="connsiteY20" fmla="*/ 436098 h 618978"/>
              <a:gd name="connsiteX21" fmla="*/ 225083 w 534763"/>
              <a:gd name="connsiteY21" fmla="*/ 464234 h 618978"/>
              <a:gd name="connsiteX22" fmla="*/ 196948 w 534763"/>
              <a:gd name="connsiteY22" fmla="*/ 506437 h 618978"/>
              <a:gd name="connsiteX23" fmla="*/ 182880 w 534763"/>
              <a:gd name="connsiteY23" fmla="*/ 548640 h 618978"/>
              <a:gd name="connsiteX24" fmla="*/ 140677 w 534763"/>
              <a:gd name="connsiteY24" fmla="*/ 562707 h 618978"/>
              <a:gd name="connsiteX25" fmla="*/ 112542 w 534763"/>
              <a:gd name="connsiteY25" fmla="*/ 590843 h 618978"/>
              <a:gd name="connsiteX26" fmla="*/ 28136 w 534763"/>
              <a:gd name="connsiteY26" fmla="*/ 618978 h 618978"/>
              <a:gd name="connsiteX27" fmla="*/ 0 w 534763"/>
              <a:gd name="connsiteY27" fmla="*/ 618978 h 6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4763" h="618978">
                <a:moveTo>
                  <a:pt x="0" y="618978"/>
                </a:moveTo>
                <a:lnTo>
                  <a:pt x="0" y="618978"/>
                </a:lnTo>
                <a:cubicBezTo>
                  <a:pt x="23446" y="586153"/>
                  <a:pt x="51215" y="556021"/>
                  <a:pt x="70339" y="520504"/>
                </a:cubicBezTo>
                <a:cubicBezTo>
                  <a:pt x="158469" y="356834"/>
                  <a:pt x="50384" y="510796"/>
                  <a:pt x="112542" y="365760"/>
                </a:cubicBezTo>
                <a:cubicBezTo>
                  <a:pt x="117767" y="353569"/>
                  <a:pt x="132392" y="347981"/>
                  <a:pt x="140677" y="337624"/>
                </a:cubicBezTo>
                <a:cubicBezTo>
                  <a:pt x="151239" y="324422"/>
                  <a:pt x="161251" y="310543"/>
                  <a:pt x="168812" y="295421"/>
                </a:cubicBezTo>
                <a:cubicBezTo>
                  <a:pt x="175444" y="282158"/>
                  <a:pt x="172395" y="263703"/>
                  <a:pt x="182880" y="253218"/>
                </a:cubicBezTo>
                <a:cubicBezTo>
                  <a:pt x="193365" y="242733"/>
                  <a:pt x="211820" y="245782"/>
                  <a:pt x="225083" y="239150"/>
                </a:cubicBezTo>
                <a:cubicBezTo>
                  <a:pt x="240205" y="231589"/>
                  <a:pt x="254084" y="221577"/>
                  <a:pt x="267286" y="211015"/>
                </a:cubicBezTo>
                <a:cubicBezTo>
                  <a:pt x="277643" y="202730"/>
                  <a:pt x="283559" y="188811"/>
                  <a:pt x="295422" y="182880"/>
                </a:cubicBezTo>
                <a:cubicBezTo>
                  <a:pt x="321948" y="169617"/>
                  <a:pt x="379828" y="154744"/>
                  <a:pt x="379828" y="154744"/>
                </a:cubicBezTo>
                <a:cubicBezTo>
                  <a:pt x="389206" y="140676"/>
                  <a:pt x="394761" y="123103"/>
                  <a:pt x="407963" y="112541"/>
                </a:cubicBezTo>
                <a:cubicBezTo>
                  <a:pt x="419542" y="103278"/>
                  <a:pt x="439681" y="108959"/>
                  <a:pt x="450166" y="98474"/>
                </a:cubicBezTo>
                <a:cubicBezTo>
                  <a:pt x="460652" y="87988"/>
                  <a:pt x="457602" y="69533"/>
                  <a:pt x="464234" y="56270"/>
                </a:cubicBezTo>
                <a:cubicBezTo>
                  <a:pt x="489686" y="5365"/>
                  <a:pt x="485896" y="16224"/>
                  <a:pt x="534572" y="0"/>
                </a:cubicBezTo>
                <a:cubicBezTo>
                  <a:pt x="522680" y="59461"/>
                  <a:pt x="534763" y="66679"/>
                  <a:pt x="492369" y="98474"/>
                </a:cubicBezTo>
                <a:cubicBezTo>
                  <a:pt x="465317" y="118763"/>
                  <a:pt x="407963" y="154744"/>
                  <a:pt x="407963" y="154744"/>
                </a:cubicBezTo>
                <a:cubicBezTo>
                  <a:pt x="403274" y="168812"/>
                  <a:pt x="402793" y="185084"/>
                  <a:pt x="393896" y="196947"/>
                </a:cubicBezTo>
                <a:cubicBezTo>
                  <a:pt x="374001" y="223474"/>
                  <a:pt x="323557" y="267286"/>
                  <a:pt x="323557" y="267286"/>
                </a:cubicBezTo>
                <a:lnTo>
                  <a:pt x="295422" y="351692"/>
                </a:lnTo>
                <a:cubicBezTo>
                  <a:pt x="280564" y="396265"/>
                  <a:pt x="284384" y="397142"/>
                  <a:pt x="253219" y="436098"/>
                </a:cubicBezTo>
                <a:cubicBezTo>
                  <a:pt x="244933" y="446455"/>
                  <a:pt x="233369" y="453877"/>
                  <a:pt x="225083" y="464234"/>
                </a:cubicBezTo>
                <a:cubicBezTo>
                  <a:pt x="214521" y="477436"/>
                  <a:pt x="204509" y="491315"/>
                  <a:pt x="196948" y="506437"/>
                </a:cubicBezTo>
                <a:cubicBezTo>
                  <a:pt x="190316" y="519700"/>
                  <a:pt x="193366" y="538155"/>
                  <a:pt x="182880" y="548640"/>
                </a:cubicBezTo>
                <a:cubicBezTo>
                  <a:pt x="172395" y="559125"/>
                  <a:pt x="154745" y="558018"/>
                  <a:pt x="140677" y="562707"/>
                </a:cubicBezTo>
                <a:cubicBezTo>
                  <a:pt x="131299" y="572086"/>
                  <a:pt x="124405" y="584911"/>
                  <a:pt x="112542" y="590843"/>
                </a:cubicBezTo>
                <a:cubicBezTo>
                  <a:pt x="86016" y="604106"/>
                  <a:pt x="54662" y="605715"/>
                  <a:pt x="28136" y="618978"/>
                </a:cubicBezTo>
                <a:lnTo>
                  <a:pt x="0" y="61897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4234375" y="3069743"/>
            <a:ext cx="316674" cy="419045"/>
          </a:xfrm>
          <a:custGeom>
            <a:avLst/>
            <a:gdLst>
              <a:gd name="connsiteX0" fmla="*/ 0 w 316674"/>
              <a:gd name="connsiteY0" fmla="*/ 404977 h 419045"/>
              <a:gd name="connsiteX1" fmla="*/ 0 w 316674"/>
              <a:gd name="connsiteY1" fmla="*/ 404977 h 419045"/>
              <a:gd name="connsiteX2" fmla="*/ 98474 w 316674"/>
              <a:gd name="connsiteY2" fmla="*/ 236165 h 419045"/>
              <a:gd name="connsiteX3" fmla="*/ 126610 w 316674"/>
              <a:gd name="connsiteY3" fmla="*/ 208029 h 419045"/>
              <a:gd name="connsiteX4" fmla="*/ 211016 w 316674"/>
              <a:gd name="connsiteY4" fmla="*/ 151759 h 419045"/>
              <a:gd name="connsiteX5" fmla="*/ 239151 w 316674"/>
              <a:gd name="connsiteY5" fmla="*/ 123623 h 419045"/>
              <a:gd name="connsiteX6" fmla="*/ 281354 w 316674"/>
              <a:gd name="connsiteY6" fmla="*/ 109555 h 419045"/>
              <a:gd name="connsiteX7" fmla="*/ 281354 w 316674"/>
              <a:gd name="connsiteY7" fmla="*/ 123623 h 419045"/>
              <a:gd name="connsiteX8" fmla="*/ 239151 w 316674"/>
              <a:gd name="connsiteY8" fmla="*/ 193962 h 419045"/>
              <a:gd name="connsiteX9" fmla="*/ 182880 w 316674"/>
              <a:gd name="connsiteY9" fmla="*/ 306503 h 419045"/>
              <a:gd name="connsiteX10" fmla="*/ 98474 w 316674"/>
              <a:gd name="connsiteY10" fmla="*/ 334639 h 419045"/>
              <a:gd name="connsiteX11" fmla="*/ 70339 w 316674"/>
              <a:gd name="connsiteY11" fmla="*/ 376842 h 419045"/>
              <a:gd name="connsiteX12" fmla="*/ 28136 w 316674"/>
              <a:gd name="connsiteY12" fmla="*/ 390909 h 419045"/>
              <a:gd name="connsiteX13" fmla="*/ 0 w 316674"/>
              <a:gd name="connsiteY13" fmla="*/ 419045 h 419045"/>
              <a:gd name="connsiteX14" fmla="*/ 0 w 316674"/>
              <a:gd name="connsiteY14" fmla="*/ 404977 h 41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674" h="419045">
                <a:moveTo>
                  <a:pt x="0" y="404977"/>
                </a:moveTo>
                <a:lnTo>
                  <a:pt x="0" y="404977"/>
                </a:lnTo>
                <a:cubicBezTo>
                  <a:pt x="162076" y="242903"/>
                  <a:pt x="36647" y="401038"/>
                  <a:pt x="98474" y="236165"/>
                </a:cubicBezTo>
                <a:cubicBezTo>
                  <a:pt x="103131" y="223746"/>
                  <a:pt x="115999" y="215987"/>
                  <a:pt x="126610" y="208029"/>
                </a:cubicBezTo>
                <a:cubicBezTo>
                  <a:pt x="153662" y="187740"/>
                  <a:pt x="187106" y="175670"/>
                  <a:pt x="211016" y="151759"/>
                </a:cubicBezTo>
                <a:cubicBezTo>
                  <a:pt x="220394" y="142380"/>
                  <a:pt x="227778" y="130447"/>
                  <a:pt x="239151" y="123623"/>
                </a:cubicBezTo>
                <a:cubicBezTo>
                  <a:pt x="251866" y="115994"/>
                  <a:pt x="267286" y="114244"/>
                  <a:pt x="281354" y="109555"/>
                </a:cubicBezTo>
                <a:cubicBezTo>
                  <a:pt x="287995" y="89633"/>
                  <a:pt x="316674" y="0"/>
                  <a:pt x="281354" y="123623"/>
                </a:cubicBezTo>
                <a:cubicBezTo>
                  <a:pt x="266744" y="174757"/>
                  <a:pt x="274506" y="158607"/>
                  <a:pt x="239151" y="193962"/>
                </a:cubicBezTo>
                <a:cubicBezTo>
                  <a:pt x="228781" y="225072"/>
                  <a:pt x="222167" y="286860"/>
                  <a:pt x="182880" y="306503"/>
                </a:cubicBezTo>
                <a:cubicBezTo>
                  <a:pt x="156354" y="319766"/>
                  <a:pt x="98474" y="334639"/>
                  <a:pt x="98474" y="334639"/>
                </a:cubicBezTo>
                <a:cubicBezTo>
                  <a:pt x="89096" y="348707"/>
                  <a:pt x="83541" y="366280"/>
                  <a:pt x="70339" y="376842"/>
                </a:cubicBezTo>
                <a:cubicBezTo>
                  <a:pt x="58760" y="386105"/>
                  <a:pt x="40851" y="383280"/>
                  <a:pt x="28136" y="390909"/>
                </a:cubicBezTo>
                <a:cubicBezTo>
                  <a:pt x="16763" y="397733"/>
                  <a:pt x="9379" y="409666"/>
                  <a:pt x="0" y="419045"/>
                </a:cubicBezTo>
                <a:lnTo>
                  <a:pt x="0" y="40497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4009292" y="2926080"/>
            <a:ext cx="302790" cy="379828"/>
          </a:xfrm>
          <a:custGeom>
            <a:avLst/>
            <a:gdLst>
              <a:gd name="connsiteX0" fmla="*/ 0 w 302790"/>
              <a:gd name="connsiteY0" fmla="*/ 351692 h 379828"/>
              <a:gd name="connsiteX1" fmla="*/ 0 w 302790"/>
              <a:gd name="connsiteY1" fmla="*/ 351692 h 379828"/>
              <a:gd name="connsiteX2" fmla="*/ 56271 w 302790"/>
              <a:gd name="connsiteY2" fmla="*/ 239151 h 379828"/>
              <a:gd name="connsiteX3" fmla="*/ 70339 w 302790"/>
              <a:gd name="connsiteY3" fmla="*/ 196948 h 379828"/>
              <a:gd name="connsiteX4" fmla="*/ 126610 w 302790"/>
              <a:gd name="connsiteY4" fmla="*/ 140677 h 379828"/>
              <a:gd name="connsiteX5" fmla="*/ 140677 w 302790"/>
              <a:gd name="connsiteY5" fmla="*/ 98474 h 379828"/>
              <a:gd name="connsiteX6" fmla="*/ 182880 w 302790"/>
              <a:gd name="connsiteY6" fmla="*/ 70338 h 379828"/>
              <a:gd name="connsiteX7" fmla="*/ 239151 w 302790"/>
              <a:gd name="connsiteY7" fmla="*/ 0 h 379828"/>
              <a:gd name="connsiteX8" fmla="*/ 281354 w 302790"/>
              <a:gd name="connsiteY8" fmla="*/ 14068 h 379828"/>
              <a:gd name="connsiteX9" fmla="*/ 225083 w 302790"/>
              <a:gd name="connsiteY9" fmla="*/ 70338 h 379828"/>
              <a:gd name="connsiteX10" fmla="*/ 196948 w 302790"/>
              <a:gd name="connsiteY10" fmla="*/ 98474 h 379828"/>
              <a:gd name="connsiteX11" fmla="*/ 168813 w 302790"/>
              <a:gd name="connsiteY11" fmla="*/ 196948 h 379828"/>
              <a:gd name="connsiteX12" fmla="*/ 140677 w 302790"/>
              <a:gd name="connsiteY12" fmla="*/ 225083 h 379828"/>
              <a:gd name="connsiteX13" fmla="*/ 126610 w 302790"/>
              <a:gd name="connsiteY13" fmla="*/ 267286 h 379828"/>
              <a:gd name="connsiteX14" fmla="*/ 84406 w 302790"/>
              <a:gd name="connsiteY14" fmla="*/ 365760 h 379828"/>
              <a:gd name="connsiteX15" fmla="*/ 42203 w 302790"/>
              <a:gd name="connsiteY15" fmla="*/ 379828 h 379828"/>
              <a:gd name="connsiteX16" fmla="*/ 0 w 302790"/>
              <a:gd name="connsiteY16" fmla="*/ 351692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790" h="379828">
                <a:moveTo>
                  <a:pt x="0" y="351692"/>
                </a:moveTo>
                <a:lnTo>
                  <a:pt x="0" y="351692"/>
                </a:lnTo>
                <a:cubicBezTo>
                  <a:pt x="18757" y="314178"/>
                  <a:pt x="38915" y="277333"/>
                  <a:pt x="56271" y="239151"/>
                </a:cubicBezTo>
                <a:cubicBezTo>
                  <a:pt x="62407" y="225652"/>
                  <a:pt x="61720" y="209015"/>
                  <a:pt x="70339" y="196948"/>
                </a:cubicBezTo>
                <a:cubicBezTo>
                  <a:pt x="85757" y="175363"/>
                  <a:pt x="126610" y="140677"/>
                  <a:pt x="126610" y="140677"/>
                </a:cubicBezTo>
                <a:cubicBezTo>
                  <a:pt x="131299" y="126609"/>
                  <a:pt x="131414" y="110053"/>
                  <a:pt x="140677" y="98474"/>
                </a:cubicBezTo>
                <a:cubicBezTo>
                  <a:pt x="151239" y="85271"/>
                  <a:pt x="169678" y="80900"/>
                  <a:pt x="182880" y="70338"/>
                </a:cubicBezTo>
                <a:cubicBezTo>
                  <a:pt x="211519" y="47427"/>
                  <a:pt x="218258" y="31340"/>
                  <a:pt x="239151" y="0"/>
                </a:cubicBezTo>
                <a:cubicBezTo>
                  <a:pt x="253219" y="4689"/>
                  <a:pt x="274723" y="805"/>
                  <a:pt x="281354" y="14068"/>
                </a:cubicBezTo>
                <a:cubicBezTo>
                  <a:pt x="302790" y="56941"/>
                  <a:pt x="241160" y="64979"/>
                  <a:pt x="225083" y="70338"/>
                </a:cubicBezTo>
                <a:cubicBezTo>
                  <a:pt x="215705" y="79717"/>
                  <a:pt x="202879" y="86611"/>
                  <a:pt x="196948" y="98474"/>
                </a:cubicBezTo>
                <a:cubicBezTo>
                  <a:pt x="178565" y="135241"/>
                  <a:pt x="189545" y="162395"/>
                  <a:pt x="168813" y="196948"/>
                </a:cubicBezTo>
                <a:cubicBezTo>
                  <a:pt x="161989" y="208321"/>
                  <a:pt x="150056" y="215705"/>
                  <a:pt x="140677" y="225083"/>
                </a:cubicBezTo>
                <a:cubicBezTo>
                  <a:pt x="135988" y="239151"/>
                  <a:pt x="130684" y="253028"/>
                  <a:pt x="126610" y="267286"/>
                </a:cubicBezTo>
                <a:cubicBezTo>
                  <a:pt x="116598" y="302328"/>
                  <a:pt x="116134" y="340378"/>
                  <a:pt x="84406" y="365760"/>
                </a:cubicBezTo>
                <a:cubicBezTo>
                  <a:pt x="72827" y="375023"/>
                  <a:pt x="56271" y="375139"/>
                  <a:pt x="42203" y="379828"/>
                </a:cubicBezTo>
                <a:cubicBezTo>
                  <a:pt x="7437" y="345060"/>
                  <a:pt x="7034" y="356381"/>
                  <a:pt x="0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3727938" y="3066757"/>
            <a:ext cx="211016" cy="351692"/>
          </a:xfrm>
          <a:custGeom>
            <a:avLst/>
            <a:gdLst>
              <a:gd name="connsiteX0" fmla="*/ 168813 w 211016"/>
              <a:gd name="connsiteY0" fmla="*/ 295421 h 351692"/>
              <a:gd name="connsiteX1" fmla="*/ 168813 w 211016"/>
              <a:gd name="connsiteY1" fmla="*/ 295421 h 351692"/>
              <a:gd name="connsiteX2" fmla="*/ 154745 w 211016"/>
              <a:gd name="connsiteY2" fmla="*/ 168812 h 351692"/>
              <a:gd name="connsiteX3" fmla="*/ 140677 w 211016"/>
              <a:gd name="connsiteY3" fmla="*/ 126609 h 351692"/>
              <a:gd name="connsiteX4" fmla="*/ 42204 w 211016"/>
              <a:gd name="connsiteY4" fmla="*/ 14068 h 351692"/>
              <a:gd name="connsiteX5" fmla="*/ 0 w 211016"/>
              <a:gd name="connsiteY5" fmla="*/ 0 h 351692"/>
              <a:gd name="connsiteX6" fmla="*/ 56271 w 211016"/>
              <a:gd name="connsiteY6" fmla="*/ 126609 h 351692"/>
              <a:gd name="connsiteX7" fmla="*/ 84407 w 211016"/>
              <a:gd name="connsiteY7" fmla="*/ 154745 h 351692"/>
              <a:gd name="connsiteX8" fmla="*/ 98474 w 211016"/>
              <a:gd name="connsiteY8" fmla="*/ 196948 h 351692"/>
              <a:gd name="connsiteX9" fmla="*/ 126610 w 211016"/>
              <a:gd name="connsiteY9" fmla="*/ 225083 h 351692"/>
              <a:gd name="connsiteX10" fmla="*/ 154745 w 211016"/>
              <a:gd name="connsiteY10" fmla="*/ 267286 h 351692"/>
              <a:gd name="connsiteX11" fmla="*/ 168813 w 211016"/>
              <a:gd name="connsiteY11" fmla="*/ 323557 h 351692"/>
              <a:gd name="connsiteX12" fmla="*/ 211016 w 211016"/>
              <a:gd name="connsiteY12" fmla="*/ 351692 h 351692"/>
              <a:gd name="connsiteX13" fmla="*/ 154745 w 211016"/>
              <a:gd name="connsiteY13" fmla="*/ 154745 h 351692"/>
              <a:gd name="connsiteX14" fmla="*/ 168813 w 211016"/>
              <a:gd name="connsiteY14" fmla="*/ 295421 h 35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1016" h="351692">
                <a:moveTo>
                  <a:pt x="168813" y="295421"/>
                </a:moveTo>
                <a:lnTo>
                  <a:pt x="168813" y="295421"/>
                </a:lnTo>
                <a:cubicBezTo>
                  <a:pt x="164124" y="253218"/>
                  <a:pt x="161726" y="210697"/>
                  <a:pt x="154745" y="168812"/>
                </a:cubicBezTo>
                <a:cubicBezTo>
                  <a:pt x="152307" y="154185"/>
                  <a:pt x="147878" y="139572"/>
                  <a:pt x="140677" y="126609"/>
                </a:cubicBezTo>
                <a:cubicBezTo>
                  <a:pt x="108213" y="68173"/>
                  <a:pt x="95950" y="40941"/>
                  <a:pt x="42204" y="14068"/>
                </a:cubicBezTo>
                <a:cubicBezTo>
                  <a:pt x="28941" y="7436"/>
                  <a:pt x="14068" y="4689"/>
                  <a:pt x="0" y="0"/>
                </a:cubicBezTo>
                <a:cubicBezTo>
                  <a:pt x="22309" y="66925"/>
                  <a:pt x="18055" y="78839"/>
                  <a:pt x="56271" y="126609"/>
                </a:cubicBezTo>
                <a:cubicBezTo>
                  <a:pt x="64557" y="136966"/>
                  <a:pt x="75028" y="145366"/>
                  <a:pt x="84407" y="154745"/>
                </a:cubicBezTo>
                <a:cubicBezTo>
                  <a:pt x="89096" y="168813"/>
                  <a:pt x="90845" y="184233"/>
                  <a:pt x="98474" y="196948"/>
                </a:cubicBezTo>
                <a:cubicBezTo>
                  <a:pt x="105298" y="208321"/>
                  <a:pt x="118324" y="214726"/>
                  <a:pt x="126610" y="225083"/>
                </a:cubicBezTo>
                <a:cubicBezTo>
                  <a:pt x="137172" y="238285"/>
                  <a:pt x="145367" y="253218"/>
                  <a:pt x="154745" y="267286"/>
                </a:cubicBezTo>
                <a:cubicBezTo>
                  <a:pt x="159434" y="286043"/>
                  <a:pt x="158088" y="307470"/>
                  <a:pt x="168813" y="323557"/>
                </a:cubicBezTo>
                <a:cubicBezTo>
                  <a:pt x="178191" y="337625"/>
                  <a:pt x="211016" y="351692"/>
                  <a:pt x="211016" y="351692"/>
                </a:cubicBezTo>
                <a:lnTo>
                  <a:pt x="154745" y="154745"/>
                </a:lnTo>
                <a:lnTo>
                  <a:pt x="168813" y="29542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3277772" y="3671668"/>
            <a:ext cx="651787" cy="379827"/>
          </a:xfrm>
          <a:custGeom>
            <a:avLst/>
            <a:gdLst>
              <a:gd name="connsiteX0" fmla="*/ 633046 w 651787"/>
              <a:gd name="connsiteY0" fmla="*/ 351692 h 379827"/>
              <a:gd name="connsiteX1" fmla="*/ 633046 w 651787"/>
              <a:gd name="connsiteY1" fmla="*/ 351692 h 379827"/>
              <a:gd name="connsiteX2" fmla="*/ 534573 w 651787"/>
              <a:gd name="connsiteY2" fmla="*/ 281354 h 379827"/>
              <a:gd name="connsiteX3" fmla="*/ 506437 w 651787"/>
              <a:gd name="connsiteY3" fmla="*/ 253218 h 379827"/>
              <a:gd name="connsiteX4" fmla="*/ 422031 w 651787"/>
              <a:gd name="connsiteY4" fmla="*/ 225083 h 379827"/>
              <a:gd name="connsiteX5" fmla="*/ 393896 w 651787"/>
              <a:gd name="connsiteY5" fmla="*/ 196947 h 379827"/>
              <a:gd name="connsiteX6" fmla="*/ 379828 w 651787"/>
              <a:gd name="connsiteY6" fmla="*/ 154744 h 379827"/>
              <a:gd name="connsiteX7" fmla="*/ 295422 w 651787"/>
              <a:gd name="connsiteY7" fmla="*/ 98474 h 379827"/>
              <a:gd name="connsiteX8" fmla="*/ 267286 w 651787"/>
              <a:gd name="connsiteY8" fmla="*/ 70338 h 379827"/>
              <a:gd name="connsiteX9" fmla="*/ 211016 w 651787"/>
              <a:gd name="connsiteY9" fmla="*/ 56270 h 379827"/>
              <a:gd name="connsiteX10" fmla="*/ 182880 w 651787"/>
              <a:gd name="connsiteY10" fmla="*/ 28135 h 379827"/>
              <a:gd name="connsiteX11" fmla="*/ 0 w 651787"/>
              <a:gd name="connsiteY11" fmla="*/ 0 h 379827"/>
              <a:gd name="connsiteX12" fmla="*/ 14068 w 651787"/>
              <a:gd name="connsiteY12" fmla="*/ 42203 h 379827"/>
              <a:gd name="connsiteX13" fmla="*/ 98474 w 651787"/>
              <a:gd name="connsiteY13" fmla="*/ 112541 h 379827"/>
              <a:gd name="connsiteX14" fmla="*/ 126610 w 651787"/>
              <a:gd name="connsiteY14" fmla="*/ 140677 h 379827"/>
              <a:gd name="connsiteX15" fmla="*/ 154745 w 651787"/>
              <a:gd name="connsiteY15" fmla="*/ 182880 h 379827"/>
              <a:gd name="connsiteX16" fmla="*/ 196948 w 651787"/>
              <a:gd name="connsiteY16" fmla="*/ 196947 h 379827"/>
              <a:gd name="connsiteX17" fmla="*/ 225083 w 651787"/>
              <a:gd name="connsiteY17" fmla="*/ 225083 h 379827"/>
              <a:gd name="connsiteX18" fmla="*/ 323557 w 651787"/>
              <a:gd name="connsiteY18" fmla="*/ 253218 h 379827"/>
              <a:gd name="connsiteX19" fmla="*/ 393896 w 651787"/>
              <a:gd name="connsiteY19" fmla="*/ 323557 h 379827"/>
              <a:gd name="connsiteX20" fmla="*/ 478302 w 651787"/>
              <a:gd name="connsiteY20" fmla="*/ 379827 h 379827"/>
              <a:gd name="connsiteX21" fmla="*/ 633046 w 651787"/>
              <a:gd name="connsiteY21" fmla="*/ 351692 h 37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1787" h="379827">
                <a:moveTo>
                  <a:pt x="633046" y="351692"/>
                </a:moveTo>
                <a:lnTo>
                  <a:pt x="633046" y="351692"/>
                </a:lnTo>
                <a:cubicBezTo>
                  <a:pt x="600222" y="328246"/>
                  <a:pt x="566414" y="306119"/>
                  <a:pt x="534573" y="281354"/>
                </a:cubicBezTo>
                <a:cubicBezTo>
                  <a:pt x="524103" y="273211"/>
                  <a:pt x="518300" y="259150"/>
                  <a:pt x="506437" y="253218"/>
                </a:cubicBezTo>
                <a:cubicBezTo>
                  <a:pt x="479911" y="239955"/>
                  <a:pt x="422031" y="225083"/>
                  <a:pt x="422031" y="225083"/>
                </a:cubicBezTo>
                <a:cubicBezTo>
                  <a:pt x="412653" y="215704"/>
                  <a:pt x="400720" y="208320"/>
                  <a:pt x="393896" y="196947"/>
                </a:cubicBezTo>
                <a:cubicBezTo>
                  <a:pt x="386267" y="184231"/>
                  <a:pt x="390313" y="165229"/>
                  <a:pt x="379828" y="154744"/>
                </a:cubicBezTo>
                <a:cubicBezTo>
                  <a:pt x="355918" y="130834"/>
                  <a:pt x="319332" y="122384"/>
                  <a:pt x="295422" y="98474"/>
                </a:cubicBezTo>
                <a:cubicBezTo>
                  <a:pt x="286043" y="89095"/>
                  <a:pt x="279149" y="76270"/>
                  <a:pt x="267286" y="70338"/>
                </a:cubicBezTo>
                <a:cubicBezTo>
                  <a:pt x="249993" y="61691"/>
                  <a:pt x="229773" y="60959"/>
                  <a:pt x="211016" y="56270"/>
                </a:cubicBezTo>
                <a:cubicBezTo>
                  <a:pt x="201637" y="46892"/>
                  <a:pt x="194253" y="34959"/>
                  <a:pt x="182880" y="28135"/>
                </a:cubicBezTo>
                <a:cubicBezTo>
                  <a:pt x="142319" y="3799"/>
                  <a:pt x="8129" y="813"/>
                  <a:pt x="0" y="0"/>
                </a:cubicBezTo>
                <a:cubicBezTo>
                  <a:pt x="4689" y="14068"/>
                  <a:pt x="5843" y="29865"/>
                  <a:pt x="14068" y="42203"/>
                </a:cubicBezTo>
                <a:cubicBezTo>
                  <a:pt x="42712" y="85169"/>
                  <a:pt x="61400" y="82882"/>
                  <a:pt x="98474" y="112541"/>
                </a:cubicBezTo>
                <a:cubicBezTo>
                  <a:pt x="108831" y="120827"/>
                  <a:pt x="118324" y="130320"/>
                  <a:pt x="126610" y="140677"/>
                </a:cubicBezTo>
                <a:cubicBezTo>
                  <a:pt x="137172" y="153879"/>
                  <a:pt x="141543" y="172318"/>
                  <a:pt x="154745" y="182880"/>
                </a:cubicBezTo>
                <a:cubicBezTo>
                  <a:pt x="166324" y="192143"/>
                  <a:pt x="182880" y="192258"/>
                  <a:pt x="196948" y="196947"/>
                </a:cubicBezTo>
                <a:cubicBezTo>
                  <a:pt x="206326" y="206326"/>
                  <a:pt x="213710" y="218259"/>
                  <a:pt x="225083" y="225083"/>
                </a:cubicBezTo>
                <a:cubicBezTo>
                  <a:pt x="239495" y="233730"/>
                  <a:pt x="313051" y="250591"/>
                  <a:pt x="323557" y="253218"/>
                </a:cubicBezTo>
                <a:cubicBezTo>
                  <a:pt x="347003" y="276664"/>
                  <a:pt x="366307" y="305164"/>
                  <a:pt x="393896" y="323557"/>
                </a:cubicBezTo>
                <a:lnTo>
                  <a:pt x="478302" y="379827"/>
                </a:lnTo>
                <a:cubicBezTo>
                  <a:pt x="651787" y="365371"/>
                  <a:pt x="607255" y="356381"/>
                  <a:pt x="633046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 rot="12809256">
            <a:off x="3250117" y="3905787"/>
            <a:ext cx="802667" cy="469432"/>
          </a:xfrm>
          <a:prstGeom prst="ellipse">
            <a:avLst/>
          </a:prstGeom>
          <a:solidFill>
            <a:srgbClr val="008000"/>
          </a:solidFill>
          <a:ln>
            <a:solidFill>
              <a:srgbClr val="005B1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56" name="Freeform 55"/>
          <p:cNvSpPr/>
          <p:nvPr/>
        </p:nvSpPr>
        <p:spPr>
          <a:xfrm>
            <a:off x="3404382" y="3958769"/>
            <a:ext cx="549809" cy="411358"/>
          </a:xfrm>
          <a:custGeom>
            <a:avLst/>
            <a:gdLst>
              <a:gd name="connsiteX0" fmla="*/ 548640 w 549809"/>
              <a:gd name="connsiteY0" fmla="*/ 374080 h 411358"/>
              <a:gd name="connsiteX1" fmla="*/ 548640 w 549809"/>
              <a:gd name="connsiteY1" fmla="*/ 374080 h 411358"/>
              <a:gd name="connsiteX2" fmla="*/ 464233 w 549809"/>
              <a:gd name="connsiteY2" fmla="*/ 289674 h 411358"/>
              <a:gd name="connsiteX3" fmla="*/ 323556 w 549809"/>
              <a:gd name="connsiteY3" fmla="*/ 191200 h 411358"/>
              <a:gd name="connsiteX4" fmla="*/ 253218 w 549809"/>
              <a:gd name="connsiteY4" fmla="*/ 148997 h 411358"/>
              <a:gd name="connsiteX5" fmla="*/ 211015 w 549809"/>
              <a:gd name="connsiteY5" fmla="*/ 64591 h 411358"/>
              <a:gd name="connsiteX6" fmla="*/ 98473 w 549809"/>
              <a:gd name="connsiteY6" fmla="*/ 50523 h 411358"/>
              <a:gd name="connsiteX7" fmla="*/ 14067 w 549809"/>
              <a:gd name="connsiteY7" fmla="*/ 8320 h 411358"/>
              <a:gd name="connsiteX8" fmla="*/ 0 w 549809"/>
              <a:gd name="connsiteY8" fmla="*/ 50523 h 411358"/>
              <a:gd name="connsiteX9" fmla="*/ 14067 w 549809"/>
              <a:gd name="connsiteY9" fmla="*/ 92726 h 411358"/>
              <a:gd name="connsiteX10" fmla="*/ 56270 w 549809"/>
              <a:gd name="connsiteY10" fmla="*/ 106794 h 411358"/>
              <a:gd name="connsiteX11" fmla="*/ 126609 w 549809"/>
              <a:gd name="connsiteY11" fmla="*/ 148997 h 411358"/>
              <a:gd name="connsiteX12" fmla="*/ 267286 w 549809"/>
              <a:gd name="connsiteY12" fmla="*/ 261539 h 411358"/>
              <a:gd name="connsiteX13" fmla="*/ 365760 w 549809"/>
              <a:gd name="connsiteY13" fmla="*/ 289674 h 411358"/>
              <a:gd name="connsiteX14" fmla="*/ 407963 w 549809"/>
              <a:gd name="connsiteY14" fmla="*/ 303742 h 411358"/>
              <a:gd name="connsiteX15" fmla="*/ 464233 w 549809"/>
              <a:gd name="connsiteY15" fmla="*/ 360013 h 411358"/>
              <a:gd name="connsiteX16" fmla="*/ 548640 w 549809"/>
              <a:gd name="connsiteY16" fmla="*/ 374080 h 41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9809" h="411358">
                <a:moveTo>
                  <a:pt x="548640" y="374080"/>
                </a:moveTo>
                <a:lnTo>
                  <a:pt x="548640" y="374080"/>
                </a:lnTo>
                <a:cubicBezTo>
                  <a:pt x="520504" y="345945"/>
                  <a:pt x="486304" y="322781"/>
                  <a:pt x="464233" y="289674"/>
                </a:cubicBezTo>
                <a:cubicBezTo>
                  <a:pt x="380406" y="163935"/>
                  <a:pt x="521280" y="215916"/>
                  <a:pt x="323556" y="191200"/>
                </a:cubicBezTo>
                <a:cubicBezTo>
                  <a:pt x="290358" y="180135"/>
                  <a:pt x="272529" y="181183"/>
                  <a:pt x="253218" y="148997"/>
                </a:cubicBezTo>
                <a:cubicBezTo>
                  <a:pt x="241063" y="128738"/>
                  <a:pt x="239098" y="75824"/>
                  <a:pt x="211015" y="64591"/>
                </a:cubicBezTo>
                <a:cubicBezTo>
                  <a:pt x="175913" y="50550"/>
                  <a:pt x="135987" y="55212"/>
                  <a:pt x="98473" y="50523"/>
                </a:cubicBezTo>
                <a:cubicBezTo>
                  <a:pt x="91366" y="45785"/>
                  <a:pt x="30707" y="0"/>
                  <a:pt x="14067" y="8320"/>
                </a:cubicBezTo>
                <a:cubicBezTo>
                  <a:pt x="804" y="14952"/>
                  <a:pt x="4689" y="36455"/>
                  <a:pt x="0" y="50523"/>
                </a:cubicBezTo>
                <a:cubicBezTo>
                  <a:pt x="4689" y="64591"/>
                  <a:pt x="3582" y="82241"/>
                  <a:pt x="14067" y="92726"/>
                </a:cubicBezTo>
                <a:cubicBezTo>
                  <a:pt x="24552" y="103212"/>
                  <a:pt x="43554" y="99165"/>
                  <a:pt x="56270" y="106794"/>
                </a:cubicBezTo>
                <a:cubicBezTo>
                  <a:pt x="152823" y="164725"/>
                  <a:pt x="7055" y="109145"/>
                  <a:pt x="126609" y="148997"/>
                </a:cubicBezTo>
                <a:cubicBezTo>
                  <a:pt x="165025" y="187413"/>
                  <a:pt x="214049" y="243794"/>
                  <a:pt x="267286" y="261539"/>
                </a:cubicBezTo>
                <a:cubicBezTo>
                  <a:pt x="368494" y="295273"/>
                  <a:pt x="242085" y="254337"/>
                  <a:pt x="365760" y="289674"/>
                </a:cubicBezTo>
                <a:cubicBezTo>
                  <a:pt x="380018" y="293748"/>
                  <a:pt x="393895" y="299053"/>
                  <a:pt x="407963" y="303742"/>
                </a:cubicBezTo>
                <a:cubicBezTo>
                  <a:pt x="432971" y="378768"/>
                  <a:pt x="401711" y="322500"/>
                  <a:pt x="464233" y="360013"/>
                </a:cubicBezTo>
                <a:cubicBezTo>
                  <a:pt x="549809" y="411358"/>
                  <a:pt x="534572" y="371736"/>
                  <a:pt x="548640" y="37408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739319" y="3418449"/>
            <a:ext cx="170305" cy="15279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455611" y="3542713"/>
            <a:ext cx="170305" cy="15279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>
            <a:stCxn id="57" idx="0"/>
          </p:cNvCxnSpPr>
          <p:nvPr/>
        </p:nvCxnSpPr>
        <p:spPr>
          <a:xfrm flipV="1">
            <a:off x="4824472" y="2475914"/>
            <a:ext cx="1913953" cy="9425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endCxn id="63" idx="3"/>
          </p:cNvCxnSpPr>
          <p:nvPr/>
        </p:nvCxnSpPr>
        <p:spPr>
          <a:xfrm>
            <a:off x="4850260" y="3584917"/>
            <a:ext cx="1548272" cy="12175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5946793" y="2291765"/>
            <a:ext cx="3084663" cy="2941413"/>
          </a:xfrm>
          <a:prstGeom prst="ellipse">
            <a:avLst/>
          </a:prstGeom>
          <a:blipFill dpi="0" rotWithShape="0">
            <a:blip r:embed="rId2"/>
            <a:srcRect/>
            <a:stretch>
              <a:fillRect l="-5000" t="-26000" r="-76000" b="-16000"/>
            </a:stretch>
          </a:blip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102567" y="2224802"/>
            <a:ext cx="3084663" cy="2941413"/>
          </a:xfrm>
          <a:prstGeom prst="ellipse">
            <a:avLst/>
          </a:prstGeom>
          <a:blipFill dpi="0" rotWithShape="1">
            <a:blip r:embed="rId3"/>
            <a:srcRect/>
            <a:stretch>
              <a:fillRect l="-15000" t="-29000" r="-80000" b="-20000"/>
            </a:stretch>
          </a:blip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>
            <a:endCxn id="58" idx="5"/>
          </p:cNvCxnSpPr>
          <p:nvPr/>
        </p:nvCxnSpPr>
        <p:spPr>
          <a:xfrm flipV="1">
            <a:off x="2230253" y="3673133"/>
            <a:ext cx="2370722" cy="1406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58" idx="0"/>
          </p:cNvCxnSpPr>
          <p:nvPr/>
        </p:nvCxnSpPr>
        <p:spPr>
          <a:xfrm>
            <a:off x="2230253" y="2291765"/>
            <a:ext cx="2310511" cy="12509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738425" y="5233178"/>
            <a:ext cx="187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Green Part of leaf</a:t>
            </a:r>
            <a:endParaRPr lang="en-US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575884" y="5200912"/>
            <a:ext cx="18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White Part of leaf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92527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63" grpId="0" animBg="1"/>
      <p:bldP spid="66" grpId="0" animBg="1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rot="20261920">
            <a:off x="3331717" y="3156076"/>
            <a:ext cx="645816" cy="864246"/>
            <a:chOff x="1734405" y="2406825"/>
            <a:chExt cx="495298" cy="2082774"/>
          </a:xfrm>
        </p:grpSpPr>
        <p:sp>
          <p:nvSpPr>
            <p:cNvPr id="52" name="Oval 51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sp>
        <p:nvSpPr>
          <p:cNvPr id="50" name="Trapezoid 49"/>
          <p:cNvSpPr/>
          <p:nvPr/>
        </p:nvSpPr>
        <p:spPr>
          <a:xfrm rot="10800000">
            <a:off x="3558649" y="4665970"/>
            <a:ext cx="1535690" cy="1152715"/>
          </a:xfrm>
          <a:prstGeom prst="trapezoid">
            <a:avLst/>
          </a:prstGeom>
          <a:solidFill>
            <a:srgbClr val="441A08"/>
          </a:solidFill>
          <a:ln>
            <a:solidFill>
              <a:srgbClr val="441A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3258982" y="3376246"/>
            <a:ext cx="581498" cy="356141"/>
          </a:xfrm>
          <a:custGeom>
            <a:avLst/>
            <a:gdLst>
              <a:gd name="connsiteX0" fmla="*/ 581498 w 581498"/>
              <a:gd name="connsiteY0" fmla="*/ 351692 h 356141"/>
              <a:gd name="connsiteX1" fmla="*/ 581498 w 581498"/>
              <a:gd name="connsiteY1" fmla="*/ 351692 h 356141"/>
              <a:gd name="connsiteX2" fmla="*/ 497092 w 581498"/>
              <a:gd name="connsiteY2" fmla="*/ 253219 h 356141"/>
              <a:gd name="connsiteX3" fmla="*/ 412686 w 581498"/>
              <a:gd name="connsiteY3" fmla="*/ 225083 h 356141"/>
              <a:gd name="connsiteX4" fmla="*/ 356415 w 581498"/>
              <a:gd name="connsiteY4" fmla="*/ 168812 h 356141"/>
              <a:gd name="connsiteX5" fmla="*/ 300144 w 581498"/>
              <a:gd name="connsiteY5" fmla="*/ 98474 h 356141"/>
              <a:gd name="connsiteX6" fmla="*/ 215738 w 581498"/>
              <a:gd name="connsiteY6" fmla="*/ 70339 h 356141"/>
              <a:gd name="connsiteX7" fmla="*/ 173535 w 581498"/>
              <a:gd name="connsiteY7" fmla="*/ 56271 h 356141"/>
              <a:gd name="connsiteX8" fmla="*/ 131332 w 581498"/>
              <a:gd name="connsiteY8" fmla="*/ 28136 h 356141"/>
              <a:gd name="connsiteX9" fmla="*/ 32858 w 581498"/>
              <a:gd name="connsiteY9" fmla="*/ 0 h 356141"/>
              <a:gd name="connsiteX10" fmla="*/ 75061 w 581498"/>
              <a:gd name="connsiteY10" fmla="*/ 70339 h 356141"/>
              <a:gd name="connsiteX11" fmla="*/ 173535 w 581498"/>
              <a:gd name="connsiteY11" fmla="*/ 182880 h 356141"/>
              <a:gd name="connsiteX12" fmla="*/ 201670 w 581498"/>
              <a:gd name="connsiteY12" fmla="*/ 211016 h 356141"/>
              <a:gd name="connsiteX13" fmla="*/ 243873 w 581498"/>
              <a:gd name="connsiteY13" fmla="*/ 225083 h 356141"/>
              <a:gd name="connsiteX14" fmla="*/ 328280 w 581498"/>
              <a:gd name="connsiteY14" fmla="*/ 267286 h 356141"/>
              <a:gd name="connsiteX15" fmla="*/ 440821 w 581498"/>
              <a:gd name="connsiteY15" fmla="*/ 295422 h 356141"/>
              <a:gd name="connsiteX16" fmla="*/ 483024 w 581498"/>
              <a:gd name="connsiteY16" fmla="*/ 323557 h 356141"/>
              <a:gd name="connsiteX17" fmla="*/ 581498 w 581498"/>
              <a:gd name="connsiteY17" fmla="*/ 351692 h 35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81498" h="356141">
                <a:moveTo>
                  <a:pt x="581498" y="351692"/>
                </a:moveTo>
                <a:lnTo>
                  <a:pt x="581498" y="351692"/>
                </a:lnTo>
                <a:cubicBezTo>
                  <a:pt x="553363" y="318868"/>
                  <a:pt x="531678" y="279158"/>
                  <a:pt x="497092" y="253219"/>
                </a:cubicBezTo>
                <a:cubicBezTo>
                  <a:pt x="473366" y="235425"/>
                  <a:pt x="412686" y="225083"/>
                  <a:pt x="412686" y="225083"/>
                </a:cubicBezTo>
                <a:cubicBezTo>
                  <a:pt x="381992" y="133003"/>
                  <a:pt x="424622" y="223378"/>
                  <a:pt x="356415" y="168812"/>
                </a:cubicBezTo>
                <a:cubicBezTo>
                  <a:pt x="323279" y="142303"/>
                  <a:pt x="338387" y="117595"/>
                  <a:pt x="300144" y="98474"/>
                </a:cubicBezTo>
                <a:cubicBezTo>
                  <a:pt x="273618" y="85211"/>
                  <a:pt x="243873" y="79717"/>
                  <a:pt x="215738" y="70339"/>
                </a:cubicBezTo>
                <a:cubicBezTo>
                  <a:pt x="201670" y="65650"/>
                  <a:pt x="185873" y="64496"/>
                  <a:pt x="173535" y="56271"/>
                </a:cubicBezTo>
                <a:cubicBezTo>
                  <a:pt x="159467" y="46893"/>
                  <a:pt x="146454" y="35697"/>
                  <a:pt x="131332" y="28136"/>
                </a:cubicBezTo>
                <a:cubicBezTo>
                  <a:pt x="111149" y="18045"/>
                  <a:pt x="50889" y="4508"/>
                  <a:pt x="32858" y="0"/>
                </a:cubicBezTo>
                <a:cubicBezTo>
                  <a:pt x="57289" y="73291"/>
                  <a:pt x="30923" y="15166"/>
                  <a:pt x="75061" y="70339"/>
                </a:cubicBezTo>
                <a:cubicBezTo>
                  <a:pt x="168112" y="186655"/>
                  <a:pt x="0" y="9345"/>
                  <a:pt x="173535" y="182880"/>
                </a:cubicBezTo>
                <a:cubicBezTo>
                  <a:pt x="182914" y="192259"/>
                  <a:pt x="189087" y="206822"/>
                  <a:pt x="201670" y="211016"/>
                </a:cubicBezTo>
                <a:lnTo>
                  <a:pt x="243873" y="225083"/>
                </a:lnTo>
                <a:cubicBezTo>
                  <a:pt x="285136" y="252593"/>
                  <a:pt x="281682" y="255637"/>
                  <a:pt x="328280" y="267286"/>
                </a:cubicBezTo>
                <a:cubicBezTo>
                  <a:pt x="360385" y="275312"/>
                  <a:pt x="408664" y="279343"/>
                  <a:pt x="440821" y="295422"/>
                </a:cubicBezTo>
                <a:cubicBezTo>
                  <a:pt x="455943" y="302983"/>
                  <a:pt x="467574" y="316690"/>
                  <a:pt x="483024" y="323557"/>
                </a:cubicBezTo>
                <a:cubicBezTo>
                  <a:pt x="556338" y="356141"/>
                  <a:pt x="565086" y="347003"/>
                  <a:pt x="581498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3639051" y="2931095"/>
            <a:ext cx="389123" cy="596568"/>
            <a:chOff x="1373215" y="2274438"/>
            <a:chExt cx="856489" cy="2215161"/>
          </a:xfrm>
        </p:grpSpPr>
        <p:sp>
          <p:nvSpPr>
            <p:cNvPr id="66" name="Oval 65"/>
            <p:cNvSpPr/>
            <p:nvPr/>
          </p:nvSpPr>
          <p:spPr>
            <a:xfrm rot="14147336">
              <a:off x="753079" y="2894574"/>
              <a:ext cx="1934379" cy="69410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>
              <a:off x="1908341" y="3943173"/>
              <a:ext cx="321363" cy="546426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 rot="4571452">
            <a:off x="4242666" y="3233816"/>
            <a:ext cx="683702" cy="987354"/>
            <a:chOff x="1705349" y="2110142"/>
            <a:chExt cx="524354" cy="2379457"/>
          </a:xfrm>
        </p:grpSpPr>
        <p:sp>
          <p:nvSpPr>
            <p:cNvPr id="69" name="Oval 68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 rot="4993791">
            <a:off x="4379248" y="3595477"/>
            <a:ext cx="645816" cy="864246"/>
            <a:chOff x="1734405" y="2406825"/>
            <a:chExt cx="495298" cy="2082774"/>
          </a:xfrm>
        </p:grpSpPr>
        <p:sp>
          <p:nvSpPr>
            <p:cNvPr id="72" name="Oval 71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rot="4571452">
            <a:off x="4135853" y="3043655"/>
            <a:ext cx="509343" cy="698073"/>
            <a:chOff x="1839071" y="2807290"/>
            <a:chExt cx="390632" cy="1682309"/>
          </a:xfrm>
        </p:grpSpPr>
        <p:sp>
          <p:nvSpPr>
            <p:cNvPr id="75" name="Oval 74"/>
            <p:cNvSpPr/>
            <p:nvPr/>
          </p:nvSpPr>
          <p:spPr>
            <a:xfrm rot="14147336">
              <a:off x="1270013" y="3376348"/>
              <a:ext cx="1432693" cy="29457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976758" y="2803103"/>
            <a:ext cx="384097" cy="1926659"/>
            <a:chOff x="3976758" y="2803103"/>
            <a:chExt cx="384097" cy="1926659"/>
          </a:xfrm>
        </p:grpSpPr>
        <p:grpSp>
          <p:nvGrpSpPr>
            <p:cNvPr id="78" name="Group 10"/>
            <p:cNvGrpSpPr/>
            <p:nvPr/>
          </p:nvGrpSpPr>
          <p:grpSpPr>
            <a:xfrm>
              <a:off x="4105002" y="3507453"/>
              <a:ext cx="211466" cy="1222309"/>
              <a:chOff x="2968020" y="3477917"/>
              <a:chExt cx="211466" cy="1222309"/>
            </a:xfrm>
          </p:grpSpPr>
          <p:cxnSp>
            <p:nvCxnSpPr>
              <p:cNvPr id="91" name="Curved Connector 90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urved Connector 91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urved Connector 92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23"/>
            <p:cNvGrpSpPr/>
            <p:nvPr/>
          </p:nvGrpSpPr>
          <p:grpSpPr>
            <a:xfrm>
              <a:off x="4023514" y="3489357"/>
              <a:ext cx="211466" cy="1222309"/>
              <a:chOff x="2968020" y="3477917"/>
              <a:chExt cx="211466" cy="1222309"/>
            </a:xfrm>
          </p:grpSpPr>
          <p:cxnSp>
            <p:nvCxnSpPr>
              <p:cNvPr id="88" name="Curved Connector 24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urved Connector 88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urved Connector 89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Oval 80"/>
            <p:cNvSpPr/>
            <p:nvPr/>
          </p:nvSpPr>
          <p:spPr>
            <a:xfrm rot="18718788">
              <a:off x="3871559" y="2908302"/>
              <a:ext cx="594495" cy="38409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82" name="Freeform 81"/>
            <p:cNvSpPr/>
            <p:nvPr/>
          </p:nvSpPr>
          <p:spPr>
            <a:xfrm rot="4571452">
              <a:off x="3879812" y="3344221"/>
              <a:ext cx="275928" cy="45719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83" name="Straight Connector 82"/>
            <p:cNvCxnSpPr>
              <a:stCxn id="101" idx="2"/>
            </p:cNvCxnSpPr>
            <p:nvPr/>
          </p:nvCxnSpPr>
          <p:spPr>
            <a:xfrm>
              <a:off x="3986165" y="4361941"/>
              <a:ext cx="182642" cy="3725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4045940" y="3449774"/>
              <a:ext cx="211466" cy="1222309"/>
              <a:chOff x="2968020" y="3477917"/>
              <a:chExt cx="211466" cy="1222309"/>
            </a:xfrm>
          </p:grpSpPr>
          <p:cxnSp>
            <p:nvCxnSpPr>
              <p:cNvPr id="85" name="Curved Connector 84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urved Connector 85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urved Connector 86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4" name="Oval 93"/>
          <p:cNvSpPr/>
          <p:nvPr/>
        </p:nvSpPr>
        <p:spPr>
          <a:xfrm>
            <a:off x="3558648" y="4665970"/>
            <a:ext cx="1535691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/>
          <p:cNvSpPr/>
          <p:nvPr/>
        </p:nvSpPr>
        <p:spPr>
          <a:xfrm>
            <a:off x="4417255" y="3679456"/>
            <a:ext cx="520505" cy="511912"/>
          </a:xfrm>
          <a:custGeom>
            <a:avLst/>
            <a:gdLst>
              <a:gd name="connsiteX0" fmla="*/ 0 w 520505"/>
              <a:gd name="connsiteY0" fmla="*/ 498649 h 511912"/>
              <a:gd name="connsiteX1" fmla="*/ 0 w 520505"/>
              <a:gd name="connsiteY1" fmla="*/ 498649 h 511912"/>
              <a:gd name="connsiteX2" fmla="*/ 84407 w 520505"/>
              <a:gd name="connsiteY2" fmla="*/ 414242 h 511912"/>
              <a:gd name="connsiteX3" fmla="*/ 112542 w 520505"/>
              <a:gd name="connsiteY3" fmla="*/ 329836 h 511912"/>
              <a:gd name="connsiteX4" fmla="*/ 225083 w 520505"/>
              <a:gd name="connsiteY4" fmla="*/ 245430 h 511912"/>
              <a:gd name="connsiteX5" fmla="*/ 295422 w 520505"/>
              <a:gd name="connsiteY5" fmla="*/ 146956 h 511912"/>
              <a:gd name="connsiteX6" fmla="*/ 379828 w 520505"/>
              <a:gd name="connsiteY6" fmla="*/ 90686 h 511912"/>
              <a:gd name="connsiteX7" fmla="*/ 393896 w 520505"/>
              <a:gd name="connsiteY7" fmla="*/ 48482 h 511912"/>
              <a:gd name="connsiteX8" fmla="*/ 520505 w 520505"/>
              <a:gd name="connsiteY8" fmla="*/ 34415 h 511912"/>
              <a:gd name="connsiteX9" fmla="*/ 450167 w 520505"/>
              <a:gd name="connsiteY9" fmla="*/ 90686 h 511912"/>
              <a:gd name="connsiteX10" fmla="*/ 436099 w 520505"/>
              <a:gd name="connsiteY10" fmla="*/ 132889 h 511912"/>
              <a:gd name="connsiteX11" fmla="*/ 450167 w 520505"/>
              <a:gd name="connsiteY11" fmla="*/ 175092 h 511912"/>
              <a:gd name="connsiteX12" fmla="*/ 407963 w 520505"/>
              <a:gd name="connsiteY12" fmla="*/ 245430 h 511912"/>
              <a:gd name="connsiteX13" fmla="*/ 365760 w 520505"/>
              <a:gd name="connsiteY13" fmla="*/ 273566 h 511912"/>
              <a:gd name="connsiteX14" fmla="*/ 323557 w 520505"/>
              <a:gd name="connsiteY14" fmla="*/ 287633 h 511912"/>
              <a:gd name="connsiteX15" fmla="*/ 267287 w 520505"/>
              <a:gd name="connsiteY15" fmla="*/ 357972 h 511912"/>
              <a:gd name="connsiteX16" fmla="*/ 239151 w 520505"/>
              <a:gd name="connsiteY16" fmla="*/ 386107 h 511912"/>
              <a:gd name="connsiteX17" fmla="*/ 225083 w 520505"/>
              <a:gd name="connsiteY17" fmla="*/ 428310 h 511912"/>
              <a:gd name="connsiteX18" fmla="*/ 182880 w 520505"/>
              <a:gd name="connsiteY18" fmla="*/ 442378 h 511912"/>
              <a:gd name="connsiteX19" fmla="*/ 140677 w 520505"/>
              <a:gd name="connsiteY19" fmla="*/ 470513 h 511912"/>
              <a:gd name="connsiteX20" fmla="*/ 112542 w 520505"/>
              <a:gd name="connsiteY20" fmla="*/ 498649 h 511912"/>
              <a:gd name="connsiteX21" fmla="*/ 0 w 520505"/>
              <a:gd name="connsiteY21" fmla="*/ 498649 h 5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0505" h="511912">
                <a:moveTo>
                  <a:pt x="0" y="498649"/>
                </a:moveTo>
                <a:lnTo>
                  <a:pt x="0" y="498649"/>
                </a:lnTo>
                <a:cubicBezTo>
                  <a:pt x="28136" y="470513"/>
                  <a:pt x="62336" y="447349"/>
                  <a:pt x="84407" y="414242"/>
                </a:cubicBezTo>
                <a:cubicBezTo>
                  <a:pt x="100858" y="389566"/>
                  <a:pt x="87866" y="346287"/>
                  <a:pt x="112542" y="329836"/>
                </a:cubicBezTo>
                <a:cubicBezTo>
                  <a:pt x="207984" y="266209"/>
                  <a:pt x="173038" y="297477"/>
                  <a:pt x="225083" y="245430"/>
                </a:cubicBezTo>
                <a:cubicBezTo>
                  <a:pt x="242208" y="194056"/>
                  <a:pt x="238203" y="185102"/>
                  <a:pt x="295422" y="146956"/>
                </a:cubicBezTo>
                <a:lnTo>
                  <a:pt x="379828" y="90686"/>
                </a:lnTo>
                <a:cubicBezTo>
                  <a:pt x="384517" y="76618"/>
                  <a:pt x="384632" y="60061"/>
                  <a:pt x="393896" y="48482"/>
                </a:cubicBezTo>
                <a:cubicBezTo>
                  <a:pt x="432681" y="0"/>
                  <a:pt x="465227" y="25202"/>
                  <a:pt x="520505" y="34415"/>
                </a:cubicBezTo>
                <a:cubicBezTo>
                  <a:pt x="501334" y="47195"/>
                  <a:pt x="463532" y="68411"/>
                  <a:pt x="450167" y="90686"/>
                </a:cubicBezTo>
                <a:cubicBezTo>
                  <a:pt x="442538" y="103402"/>
                  <a:pt x="440788" y="118821"/>
                  <a:pt x="436099" y="132889"/>
                </a:cubicBezTo>
                <a:cubicBezTo>
                  <a:pt x="440788" y="146957"/>
                  <a:pt x="450167" y="160263"/>
                  <a:pt x="450167" y="175092"/>
                </a:cubicBezTo>
                <a:cubicBezTo>
                  <a:pt x="450167" y="206633"/>
                  <a:pt x="430250" y="227600"/>
                  <a:pt x="407963" y="245430"/>
                </a:cubicBezTo>
                <a:cubicBezTo>
                  <a:pt x="394761" y="255992"/>
                  <a:pt x="380882" y="266005"/>
                  <a:pt x="365760" y="273566"/>
                </a:cubicBezTo>
                <a:cubicBezTo>
                  <a:pt x="352497" y="280198"/>
                  <a:pt x="337625" y="282944"/>
                  <a:pt x="323557" y="287633"/>
                </a:cubicBezTo>
                <a:cubicBezTo>
                  <a:pt x="255616" y="355577"/>
                  <a:pt x="338282" y="269229"/>
                  <a:pt x="267287" y="357972"/>
                </a:cubicBezTo>
                <a:cubicBezTo>
                  <a:pt x="259001" y="368329"/>
                  <a:pt x="248530" y="376729"/>
                  <a:pt x="239151" y="386107"/>
                </a:cubicBezTo>
                <a:cubicBezTo>
                  <a:pt x="234462" y="400175"/>
                  <a:pt x="235568" y="417825"/>
                  <a:pt x="225083" y="428310"/>
                </a:cubicBezTo>
                <a:cubicBezTo>
                  <a:pt x="214598" y="438795"/>
                  <a:pt x="196143" y="435746"/>
                  <a:pt x="182880" y="442378"/>
                </a:cubicBezTo>
                <a:cubicBezTo>
                  <a:pt x="167758" y="449939"/>
                  <a:pt x="153879" y="459951"/>
                  <a:pt x="140677" y="470513"/>
                </a:cubicBezTo>
                <a:cubicBezTo>
                  <a:pt x="130320" y="478799"/>
                  <a:pt x="124405" y="492717"/>
                  <a:pt x="112542" y="498649"/>
                </a:cubicBezTo>
                <a:cubicBezTo>
                  <a:pt x="86016" y="511912"/>
                  <a:pt x="18757" y="498649"/>
                  <a:pt x="0" y="49864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>
            <a:off x="4290646" y="3305908"/>
            <a:ext cx="534763" cy="618978"/>
          </a:xfrm>
          <a:custGeom>
            <a:avLst/>
            <a:gdLst>
              <a:gd name="connsiteX0" fmla="*/ 0 w 534763"/>
              <a:gd name="connsiteY0" fmla="*/ 618978 h 618978"/>
              <a:gd name="connsiteX1" fmla="*/ 0 w 534763"/>
              <a:gd name="connsiteY1" fmla="*/ 618978 h 618978"/>
              <a:gd name="connsiteX2" fmla="*/ 70339 w 534763"/>
              <a:gd name="connsiteY2" fmla="*/ 520504 h 618978"/>
              <a:gd name="connsiteX3" fmla="*/ 112542 w 534763"/>
              <a:gd name="connsiteY3" fmla="*/ 365760 h 618978"/>
              <a:gd name="connsiteX4" fmla="*/ 140677 w 534763"/>
              <a:gd name="connsiteY4" fmla="*/ 337624 h 618978"/>
              <a:gd name="connsiteX5" fmla="*/ 168812 w 534763"/>
              <a:gd name="connsiteY5" fmla="*/ 295421 h 618978"/>
              <a:gd name="connsiteX6" fmla="*/ 182880 w 534763"/>
              <a:gd name="connsiteY6" fmla="*/ 253218 h 618978"/>
              <a:gd name="connsiteX7" fmla="*/ 225083 w 534763"/>
              <a:gd name="connsiteY7" fmla="*/ 239150 h 618978"/>
              <a:gd name="connsiteX8" fmla="*/ 267286 w 534763"/>
              <a:gd name="connsiteY8" fmla="*/ 211015 h 618978"/>
              <a:gd name="connsiteX9" fmla="*/ 295422 w 534763"/>
              <a:gd name="connsiteY9" fmla="*/ 182880 h 618978"/>
              <a:gd name="connsiteX10" fmla="*/ 379828 w 534763"/>
              <a:gd name="connsiteY10" fmla="*/ 154744 h 618978"/>
              <a:gd name="connsiteX11" fmla="*/ 407963 w 534763"/>
              <a:gd name="connsiteY11" fmla="*/ 112541 h 618978"/>
              <a:gd name="connsiteX12" fmla="*/ 450166 w 534763"/>
              <a:gd name="connsiteY12" fmla="*/ 98474 h 618978"/>
              <a:gd name="connsiteX13" fmla="*/ 464234 w 534763"/>
              <a:gd name="connsiteY13" fmla="*/ 56270 h 618978"/>
              <a:gd name="connsiteX14" fmla="*/ 534572 w 534763"/>
              <a:gd name="connsiteY14" fmla="*/ 0 h 618978"/>
              <a:gd name="connsiteX15" fmla="*/ 492369 w 534763"/>
              <a:gd name="connsiteY15" fmla="*/ 98474 h 618978"/>
              <a:gd name="connsiteX16" fmla="*/ 407963 w 534763"/>
              <a:gd name="connsiteY16" fmla="*/ 154744 h 618978"/>
              <a:gd name="connsiteX17" fmla="*/ 393896 w 534763"/>
              <a:gd name="connsiteY17" fmla="*/ 196947 h 618978"/>
              <a:gd name="connsiteX18" fmla="*/ 323557 w 534763"/>
              <a:gd name="connsiteY18" fmla="*/ 267286 h 618978"/>
              <a:gd name="connsiteX19" fmla="*/ 295422 w 534763"/>
              <a:gd name="connsiteY19" fmla="*/ 351692 h 618978"/>
              <a:gd name="connsiteX20" fmla="*/ 253219 w 534763"/>
              <a:gd name="connsiteY20" fmla="*/ 436098 h 618978"/>
              <a:gd name="connsiteX21" fmla="*/ 225083 w 534763"/>
              <a:gd name="connsiteY21" fmla="*/ 464234 h 618978"/>
              <a:gd name="connsiteX22" fmla="*/ 196948 w 534763"/>
              <a:gd name="connsiteY22" fmla="*/ 506437 h 618978"/>
              <a:gd name="connsiteX23" fmla="*/ 182880 w 534763"/>
              <a:gd name="connsiteY23" fmla="*/ 548640 h 618978"/>
              <a:gd name="connsiteX24" fmla="*/ 140677 w 534763"/>
              <a:gd name="connsiteY24" fmla="*/ 562707 h 618978"/>
              <a:gd name="connsiteX25" fmla="*/ 112542 w 534763"/>
              <a:gd name="connsiteY25" fmla="*/ 590843 h 618978"/>
              <a:gd name="connsiteX26" fmla="*/ 28136 w 534763"/>
              <a:gd name="connsiteY26" fmla="*/ 618978 h 618978"/>
              <a:gd name="connsiteX27" fmla="*/ 0 w 534763"/>
              <a:gd name="connsiteY27" fmla="*/ 618978 h 6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4763" h="618978">
                <a:moveTo>
                  <a:pt x="0" y="618978"/>
                </a:moveTo>
                <a:lnTo>
                  <a:pt x="0" y="618978"/>
                </a:lnTo>
                <a:cubicBezTo>
                  <a:pt x="23446" y="586153"/>
                  <a:pt x="51215" y="556021"/>
                  <a:pt x="70339" y="520504"/>
                </a:cubicBezTo>
                <a:cubicBezTo>
                  <a:pt x="158469" y="356834"/>
                  <a:pt x="50384" y="510796"/>
                  <a:pt x="112542" y="365760"/>
                </a:cubicBezTo>
                <a:cubicBezTo>
                  <a:pt x="117767" y="353569"/>
                  <a:pt x="132392" y="347981"/>
                  <a:pt x="140677" y="337624"/>
                </a:cubicBezTo>
                <a:cubicBezTo>
                  <a:pt x="151239" y="324422"/>
                  <a:pt x="161251" y="310543"/>
                  <a:pt x="168812" y="295421"/>
                </a:cubicBezTo>
                <a:cubicBezTo>
                  <a:pt x="175444" y="282158"/>
                  <a:pt x="172395" y="263703"/>
                  <a:pt x="182880" y="253218"/>
                </a:cubicBezTo>
                <a:cubicBezTo>
                  <a:pt x="193365" y="242733"/>
                  <a:pt x="211820" y="245782"/>
                  <a:pt x="225083" y="239150"/>
                </a:cubicBezTo>
                <a:cubicBezTo>
                  <a:pt x="240205" y="231589"/>
                  <a:pt x="254084" y="221577"/>
                  <a:pt x="267286" y="211015"/>
                </a:cubicBezTo>
                <a:cubicBezTo>
                  <a:pt x="277643" y="202730"/>
                  <a:pt x="283559" y="188811"/>
                  <a:pt x="295422" y="182880"/>
                </a:cubicBezTo>
                <a:cubicBezTo>
                  <a:pt x="321948" y="169617"/>
                  <a:pt x="379828" y="154744"/>
                  <a:pt x="379828" y="154744"/>
                </a:cubicBezTo>
                <a:cubicBezTo>
                  <a:pt x="389206" y="140676"/>
                  <a:pt x="394761" y="123103"/>
                  <a:pt x="407963" y="112541"/>
                </a:cubicBezTo>
                <a:cubicBezTo>
                  <a:pt x="419542" y="103278"/>
                  <a:pt x="439681" y="108959"/>
                  <a:pt x="450166" y="98474"/>
                </a:cubicBezTo>
                <a:cubicBezTo>
                  <a:pt x="460652" y="87988"/>
                  <a:pt x="457602" y="69533"/>
                  <a:pt x="464234" y="56270"/>
                </a:cubicBezTo>
                <a:cubicBezTo>
                  <a:pt x="489686" y="5365"/>
                  <a:pt x="485896" y="16224"/>
                  <a:pt x="534572" y="0"/>
                </a:cubicBezTo>
                <a:cubicBezTo>
                  <a:pt x="522680" y="59461"/>
                  <a:pt x="534763" y="66679"/>
                  <a:pt x="492369" y="98474"/>
                </a:cubicBezTo>
                <a:cubicBezTo>
                  <a:pt x="465317" y="118763"/>
                  <a:pt x="407963" y="154744"/>
                  <a:pt x="407963" y="154744"/>
                </a:cubicBezTo>
                <a:cubicBezTo>
                  <a:pt x="403274" y="168812"/>
                  <a:pt x="402793" y="185084"/>
                  <a:pt x="393896" y="196947"/>
                </a:cubicBezTo>
                <a:cubicBezTo>
                  <a:pt x="374001" y="223474"/>
                  <a:pt x="323557" y="267286"/>
                  <a:pt x="323557" y="267286"/>
                </a:cubicBezTo>
                <a:lnTo>
                  <a:pt x="295422" y="351692"/>
                </a:lnTo>
                <a:cubicBezTo>
                  <a:pt x="280564" y="396265"/>
                  <a:pt x="284384" y="397142"/>
                  <a:pt x="253219" y="436098"/>
                </a:cubicBezTo>
                <a:cubicBezTo>
                  <a:pt x="244933" y="446455"/>
                  <a:pt x="233369" y="453877"/>
                  <a:pt x="225083" y="464234"/>
                </a:cubicBezTo>
                <a:cubicBezTo>
                  <a:pt x="214521" y="477436"/>
                  <a:pt x="204509" y="491315"/>
                  <a:pt x="196948" y="506437"/>
                </a:cubicBezTo>
                <a:cubicBezTo>
                  <a:pt x="190316" y="519700"/>
                  <a:pt x="193366" y="538155"/>
                  <a:pt x="182880" y="548640"/>
                </a:cubicBezTo>
                <a:cubicBezTo>
                  <a:pt x="172395" y="559125"/>
                  <a:pt x="154745" y="558018"/>
                  <a:pt x="140677" y="562707"/>
                </a:cubicBezTo>
                <a:cubicBezTo>
                  <a:pt x="131299" y="572086"/>
                  <a:pt x="124405" y="584911"/>
                  <a:pt x="112542" y="590843"/>
                </a:cubicBezTo>
                <a:cubicBezTo>
                  <a:pt x="86016" y="604106"/>
                  <a:pt x="54662" y="605715"/>
                  <a:pt x="28136" y="618978"/>
                </a:cubicBezTo>
                <a:lnTo>
                  <a:pt x="0" y="61897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4234375" y="3069743"/>
            <a:ext cx="316674" cy="419045"/>
          </a:xfrm>
          <a:custGeom>
            <a:avLst/>
            <a:gdLst>
              <a:gd name="connsiteX0" fmla="*/ 0 w 316674"/>
              <a:gd name="connsiteY0" fmla="*/ 404977 h 419045"/>
              <a:gd name="connsiteX1" fmla="*/ 0 w 316674"/>
              <a:gd name="connsiteY1" fmla="*/ 404977 h 419045"/>
              <a:gd name="connsiteX2" fmla="*/ 98474 w 316674"/>
              <a:gd name="connsiteY2" fmla="*/ 236165 h 419045"/>
              <a:gd name="connsiteX3" fmla="*/ 126610 w 316674"/>
              <a:gd name="connsiteY3" fmla="*/ 208029 h 419045"/>
              <a:gd name="connsiteX4" fmla="*/ 211016 w 316674"/>
              <a:gd name="connsiteY4" fmla="*/ 151759 h 419045"/>
              <a:gd name="connsiteX5" fmla="*/ 239151 w 316674"/>
              <a:gd name="connsiteY5" fmla="*/ 123623 h 419045"/>
              <a:gd name="connsiteX6" fmla="*/ 281354 w 316674"/>
              <a:gd name="connsiteY6" fmla="*/ 109555 h 419045"/>
              <a:gd name="connsiteX7" fmla="*/ 281354 w 316674"/>
              <a:gd name="connsiteY7" fmla="*/ 123623 h 419045"/>
              <a:gd name="connsiteX8" fmla="*/ 239151 w 316674"/>
              <a:gd name="connsiteY8" fmla="*/ 193962 h 419045"/>
              <a:gd name="connsiteX9" fmla="*/ 182880 w 316674"/>
              <a:gd name="connsiteY9" fmla="*/ 306503 h 419045"/>
              <a:gd name="connsiteX10" fmla="*/ 98474 w 316674"/>
              <a:gd name="connsiteY10" fmla="*/ 334639 h 419045"/>
              <a:gd name="connsiteX11" fmla="*/ 70339 w 316674"/>
              <a:gd name="connsiteY11" fmla="*/ 376842 h 419045"/>
              <a:gd name="connsiteX12" fmla="*/ 28136 w 316674"/>
              <a:gd name="connsiteY12" fmla="*/ 390909 h 419045"/>
              <a:gd name="connsiteX13" fmla="*/ 0 w 316674"/>
              <a:gd name="connsiteY13" fmla="*/ 419045 h 419045"/>
              <a:gd name="connsiteX14" fmla="*/ 0 w 316674"/>
              <a:gd name="connsiteY14" fmla="*/ 404977 h 41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674" h="419045">
                <a:moveTo>
                  <a:pt x="0" y="404977"/>
                </a:moveTo>
                <a:lnTo>
                  <a:pt x="0" y="404977"/>
                </a:lnTo>
                <a:cubicBezTo>
                  <a:pt x="162076" y="242903"/>
                  <a:pt x="36647" y="401038"/>
                  <a:pt x="98474" y="236165"/>
                </a:cubicBezTo>
                <a:cubicBezTo>
                  <a:pt x="103131" y="223746"/>
                  <a:pt x="115999" y="215987"/>
                  <a:pt x="126610" y="208029"/>
                </a:cubicBezTo>
                <a:cubicBezTo>
                  <a:pt x="153662" y="187740"/>
                  <a:pt x="187106" y="175670"/>
                  <a:pt x="211016" y="151759"/>
                </a:cubicBezTo>
                <a:cubicBezTo>
                  <a:pt x="220394" y="142380"/>
                  <a:pt x="227778" y="130447"/>
                  <a:pt x="239151" y="123623"/>
                </a:cubicBezTo>
                <a:cubicBezTo>
                  <a:pt x="251866" y="115994"/>
                  <a:pt x="267286" y="114244"/>
                  <a:pt x="281354" y="109555"/>
                </a:cubicBezTo>
                <a:cubicBezTo>
                  <a:pt x="287995" y="89633"/>
                  <a:pt x="316674" y="0"/>
                  <a:pt x="281354" y="123623"/>
                </a:cubicBezTo>
                <a:cubicBezTo>
                  <a:pt x="266744" y="174757"/>
                  <a:pt x="274506" y="158607"/>
                  <a:pt x="239151" y="193962"/>
                </a:cubicBezTo>
                <a:cubicBezTo>
                  <a:pt x="228781" y="225072"/>
                  <a:pt x="222167" y="286860"/>
                  <a:pt x="182880" y="306503"/>
                </a:cubicBezTo>
                <a:cubicBezTo>
                  <a:pt x="156354" y="319766"/>
                  <a:pt x="98474" y="334639"/>
                  <a:pt x="98474" y="334639"/>
                </a:cubicBezTo>
                <a:cubicBezTo>
                  <a:pt x="89096" y="348707"/>
                  <a:pt x="83541" y="366280"/>
                  <a:pt x="70339" y="376842"/>
                </a:cubicBezTo>
                <a:cubicBezTo>
                  <a:pt x="58760" y="386105"/>
                  <a:pt x="40851" y="383280"/>
                  <a:pt x="28136" y="390909"/>
                </a:cubicBezTo>
                <a:cubicBezTo>
                  <a:pt x="16763" y="397733"/>
                  <a:pt x="9379" y="409666"/>
                  <a:pt x="0" y="419045"/>
                </a:cubicBezTo>
                <a:lnTo>
                  <a:pt x="0" y="40497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4009292" y="2926080"/>
            <a:ext cx="302790" cy="379828"/>
          </a:xfrm>
          <a:custGeom>
            <a:avLst/>
            <a:gdLst>
              <a:gd name="connsiteX0" fmla="*/ 0 w 302790"/>
              <a:gd name="connsiteY0" fmla="*/ 351692 h 379828"/>
              <a:gd name="connsiteX1" fmla="*/ 0 w 302790"/>
              <a:gd name="connsiteY1" fmla="*/ 351692 h 379828"/>
              <a:gd name="connsiteX2" fmla="*/ 56271 w 302790"/>
              <a:gd name="connsiteY2" fmla="*/ 239151 h 379828"/>
              <a:gd name="connsiteX3" fmla="*/ 70339 w 302790"/>
              <a:gd name="connsiteY3" fmla="*/ 196948 h 379828"/>
              <a:gd name="connsiteX4" fmla="*/ 126610 w 302790"/>
              <a:gd name="connsiteY4" fmla="*/ 140677 h 379828"/>
              <a:gd name="connsiteX5" fmla="*/ 140677 w 302790"/>
              <a:gd name="connsiteY5" fmla="*/ 98474 h 379828"/>
              <a:gd name="connsiteX6" fmla="*/ 182880 w 302790"/>
              <a:gd name="connsiteY6" fmla="*/ 70338 h 379828"/>
              <a:gd name="connsiteX7" fmla="*/ 239151 w 302790"/>
              <a:gd name="connsiteY7" fmla="*/ 0 h 379828"/>
              <a:gd name="connsiteX8" fmla="*/ 281354 w 302790"/>
              <a:gd name="connsiteY8" fmla="*/ 14068 h 379828"/>
              <a:gd name="connsiteX9" fmla="*/ 225083 w 302790"/>
              <a:gd name="connsiteY9" fmla="*/ 70338 h 379828"/>
              <a:gd name="connsiteX10" fmla="*/ 196948 w 302790"/>
              <a:gd name="connsiteY10" fmla="*/ 98474 h 379828"/>
              <a:gd name="connsiteX11" fmla="*/ 168813 w 302790"/>
              <a:gd name="connsiteY11" fmla="*/ 196948 h 379828"/>
              <a:gd name="connsiteX12" fmla="*/ 140677 w 302790"/>
              <a:gd name="connsiteY12" fmla="*/ 225083 h 379828"/>
              <a:gd name="connsiteX13" fmla="*/ 126610 w 302790"/>
              <a:gd name="connsiteY13" fmla="*/ 267286 h 379828"/>
              <a:gd name="connsiteX14" fmla="*/ 84406 w 302790"/>
              <a:gd name="connsiteY14" fmla="*/ 365760 h 379828"/>
              <a:gd name="connsiteX15" fmla="*/ 42203 w 302790"/>
              <a:gd name="connsiteY15" fmla="*/ 379828 h 379828"/>
              <a:gd name="connsiteX16" fmla="*/ 0 w 302790"/>
              <a:gd name="connsiteY16" fmla="*/ 351692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790" h="379828">
                <a:moveTo>
                  <a:pt x="0" y="351692"/>
                </a:moveTo>
                <a:lnTo>
                  <a:pt x="0" y="351692"/>
                </a:lnTo>
                <a:cubicBezTo>
                  <a:pt x="18757" y="314178"/>
                  <a:pt x="38915" y="277333"/>
                  <a:pt x="56271" y="239151"/>
                </a:cubicBezTo>
                <a:cubicBezTo>
                  <a:pt x="62407" y="225652"/>
                  <a:pt x="61720" y="209015"/>
                  <a:pt x="70339" y="196948"/>
                </a:cubicBezTo>
                <a:cubicBezTo>
                  <a:pt x="85757" y="175363"/>
                  <a:pt x="126610" y="140677"/>
                  <a:pt x="126610" y="140677"/>
                </a:cubicBezTo>
                <a:cubicBezTo>
                  <a:pt x="131299" y="126609"/>
                  <a:pt x="131414" y="110053"/>
                  <a:pt x="140677" y="98474"/>
                </a:cubicBezTo>
                <a:cubicBezTo>
                  <a:pt x="151239" y="85271"/>
                  <a:pt x="169678" y="80900"/>
                  <a:pt x="182880" y="70338"/>
                </a:cubicBezTo>
                <a:cubicBezTo>
                  <a:pt x="211519" y="47427"/>
                  <a:pt x="218258" y="31340"/>
                  <a:pt x="239151" y="0"/>
                </a:cubicBezTo>
                <a:cubicBezTo>
                  <a:pt x="253219" y="4689"/>
                  <a:pt x="274723" y="805"/>
                  <a:pt x="281354" y="14068"/>
                </a:cubicBezTo>
                <a:cubicBezTo>
                  <a:pt x="302790" y="56941"/>
                  <a:pt x="241160" y="64979"/>
                  <a:pt x="225083" y="70338"/>
                </a:cubicBezTo>
                <a:cubicBezTo>
                  <a:pt x="215705" y="79717"/>
                  <a:pt x="202879" y="86611"/>
                  <a:pt x="196948" y="98474"/>
                </a:cubicBezTo>
                <a:cubicBezTo>
                  <a:pt x="178565" y="135241"/>
                  <a:pt x="189545" y="162395"/>
                  <a:pt x="168813" y="196948"/>
                </a:cubicBezTo>
                <a:cubicBezTo>
                  <a:pt x="161989" y="208321"/>
                  <a:pt x="150056" y="215705"/>
                  <a:pt x="140677" y="225083"/>
                </a:cubicBezTo>
                <a:cubicBezTo>
                  <a:pt x="135988" y="239151"/>
                  <a:pt x="130684" y="253028"/>
                  <a:pt x="126610" y="267286"/>
                </a:cubicBezTo>
                <a:cubicBezTo>
                  <a:pt x="116598" y="302328"/>
                  <a:pt x="116134" y="340378"/>
                  <a:pt x="84406" y="365760"/>
                </a:cubicBezTo>
                <a:cubicBezTo>
                  <a:pt x="72827" y="375023"/>
                  <a:pt x="56271" y="375139"/>
                  <a:pt x="42203" y="379828"/>
                </a:cubicBezTo>
                <a:cubicBezTo>
                  <a:pt x="7437" y="345060"/>
                  <a:pt x="7034" y="356381"/>
                  <a:pt x="0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>
            <a:off x="3727938" y="3066757"/>
            <a:ext cx="211016" cy="351692"/>
          </a:xfrm>
          <a:custGeom>
            <a:avLst/>
            <a:gdLst>
              <a:gd name="connsiteX0" fmla="*/ 168813 w 211016"/>
              <a:gd name="connsiteY0" fmla="*/ 295421 h 351692"/>
              <a:gd name="connsiteX1" fmla="*/ 168813 w 211016"/>
              <a:gd name="connsiteY1" fmla="*/ 295421 h 351692"/>
              <a:gd name="connsiteX2" fmla="*/ 154745 w 211016"/>
              <a:gd name="connsiteY2" fmla="*/ 168812 h 351692"/>
              <a:gd name="connsiteX3" fmla="*/ 140677 w 211016"/>
              <a:gd name="connsiteY3" fmla="*/ 126609 h 351692"/>
              <a:gd name="connsiteX4" fmla="*/ 42204 w 211016"/>
              <a:gd name="connsiteY4" fmla="*/ 14068 h 351692"/>
              <a:gd name="connsiteX5" fmla="*/ 0 w 211016"/>
              <a:gd name="connsiteY5" fmla="*/ 0 h 351692"/>
              <a:gd name="connsiteX6" fmla="*/ 56271 w 211016"/>
              <a:gd name="connsiteY6" fmla="*/ 126609 h 351692"/>
              <a:gd name="connsiteX7" fmla="*/ 84407 w 211016"/>
              <a:gd name="connsiteY7" fmla="*/ 154745 h 351692"/>
              <a:gd name="connsiteX8" fmla="*/ 98474 w 211016"/>
              <a:gd name="connsiteY8" fmla="*/ 196948 h 351692"/>
              <a:gd name="connsiteX9" fmla="*/ 126610 w 211016"/>
              <a:gd name="connsiteY9" fmla="*/ 225083 h 351692"/>
              <a:gd name="connsiteX10" fmla="*/ 154745 w 211016"/>
              <a:gd name="connsiteY10" fmla="*/ 267286 h 351692"/>
              <a:gd name="connsiteX11" fmla="*/ 168813 w 211016"/>
              <a:gd name="connsiteY11" fmla="*/ 323557 h 351692"/>
              <a:gd name="connsiteX12" fmla="*/ 211016 w 211016"/>
              <a:gd name="connsiteY12" fmla="*/ 351692 h 351692"/>
              <a:gd name="connsiteX13" fmla="*/ 154745 w 211016"/>
              <a:gd name="connsiteY13" fmla="*/ 154745 h 351692"/>
              <a:gd name="connsiteX14" fmla="*/ 168813 w 211016"/>
              <a:gd name="connsiteY14" fmla="*/ 295421 h 35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1016" h="351692">
                <a:moveTo>
                  <a:pt x="168813" y="295421"/>
                </a:moveTo>
                <a:lnTo>
                  <a:pt x="168813" y="295421"/>
                </a:lnTo>
                <a:cubicBezTo>
                  <a:pt x="164124" y="253218"/>
                  <a:pt x="161726" y="210697"/>
                  <a:pt x="154745" y="168812"/>
                </a:cubicBezTo>
                <a:cubicBezTo>
                  <a:pt x="152307" y="154185"/>
                  <a:pt x="147878" y="139572"/>
                  <a:pt x="140677" y="126609"/>
                </a:cubicBezTo>
                <a:cubicBezTo>
                  <a:pt x="108213" y="68173"/>
                  <a:pt x="95950" y="40941"/>
                  <a:pt x="42204" y="14068"/>
                </a:cubicBezTo>
                <a:cubicBezTo>
                  <a:pt x="28941" y="7436"/>
                  <a:pt x="14068" y="4689"/>
                  <a:pt x="0" y="0"/>
                </a:cubicBezTo>
                <a:cubicBezTo>
                  <a:pt x="22309" y="66925"/>
                  <a:pt x="18055" y="78839"/>
                  <a:pt x="56271" y="126609"/>
                </a:cubicBezTo>
                <a:cubicBezTo>
                  <a:pt x="64557" y="136966"/>
                  <a:pt x="75028" y="145366"/>
                  <a:pt x="84407" y="154745"/>
                </a:cubicBezTo>
                <a:cubicBezTo>
                  <a:pt x="89096" y="168813"/>
                  <a:pt x="90845" y="184233"/>
                  <a:pt x="98474" y="196948"/>
                </a:cubicBezTo>
                <a:cubicBezTo>
                  <a:pt x="105298" y="208321"/>
                  <a:pt x="118324" y="214726"/>
                  <a:pt x="126610" y="225083"/>
                </a:cubicBezTo>
                <a:cubicBezTo>
                  <a:pt x="137172" y="238285"/>
                  <a:pt x="145367" y="253218"/>
                  <a:pt x="154745" y="267286"/>
                </a:cubicBezTo>
                <a:cubicBezTo>
                  <a:pt x="159434" y="286043"/>
                  <a:pt x="158088" y="307470"/>
                  <a:pt x="168813" y="323557"/>
                </a:cubicBezTo>
                <a:cubicBezTo>
                  <a:pt x="178191" y="337625"/>
                  <a:pt x="211016" y="351692"/>
                  <a:pt x="211016" y="351692"/>
                </a:cubicBezTo>
                <a:lnTo>
                  <a:pt x="154745" y="154745"/>
                </a:lnTo>
                <a:lnTo>
                  <a:pt x="168813" y="29542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3277772" y="3349658"/>
            <a:ext cx="729265" cy="987354"/>
            <a:chOff x="3277772" y="3349658"/>
            <a:chExt cx="729265" cy="987354"/>
          </a:xfrm>
        </p:grpSpPr>
        <p:grpSp>
          <p:nvGrpSpPr>
            <p:cNvPr id="30" name="Group 29"/>
            <p:cNvGrpSpPr/>
            <p:nvPr/>
          </p:nvGrpSpPr>
          <p:grpSpPr>
            <a:xfrm rot="20261920">
              <a:off x="3323335" y="3349658"/>
              <a:ext cx="683702" cy="987354"/>
              <a:chOff x="1705349" y="2110142"/>
              <a:chExt cx="524354" cy="2379457"/>
            </a:xfrm>
          </p:grpSpPr>
          <p:sp>
            <p:nvSpPr>
              <p:cNvPr id="31" name="Oval 30"/>
              <p:cNvSpPr/>
              <p:nvPr/>
            </p:nvSpPr>
            <p:spPr>
              <a:xfrm rot="14147336">
                <a:off x="755783" y="3059708"/>
                <a:ext cx="2259155" cy="360023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5B10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2048743" y="4073985"/>
                <a:ext cx="180960" cy="415614"/>
              </a:xfrm>
              <a:custGeom>
                <a:avLst/>
                <a:gdLst>
                  <a:gd name="connsiteX0" fmla="*/ 0 w 132897"/>
                  <a:gd name="connsiteY0" fmla="*/ 0 h 546425"/>
                  <a:gd name="connsiteX1" fmla="*/ 132897 w 132897"/>
                  <a:gd name="connsiteY1" fmla="*/ 546425 h 546425"/>
                  <a:gd name="connsiteX2" fmla="*/ 132897 w 132897"/>
                  <a:gd name="connsiteY2" fmla="*/ 546425 h 54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897" h="546425">
                    <a:moveTo>
                      <a:pt x="0" y="0"/>
                    </a:moveTo>
                    <a:lnTo>
                      <a:pt x="132897" y="546425"/>
                    </a:lnTo>
                    <a:lnTo>
                      <a:pt x="132897" y="546425"/>
                    </a:lnTo>
                  </a:path>
                </a:pathLst>
              </a:cu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100" name="Freeform 99"/>
            <p:cNvSpPr/>
            <p:nvPr/>
          </p:nvSpPr>
          <p:spPr>
            <a:xfrm>
              <a:off x="3277772" y="3671668"/>
              <a:ext cx="651787" cy="379827"/>
            </a:xfrm>
            <a:custGeom>
              <a:avLst/>
              <a:gdLst>
                <a:gd name="connsiteX0" fmla="*/ 633046 w 651787"/>
                <a:gd name="connsiteY0" fmla="*/ 351692 h 379827"/>
                <a:gd name="connsiteX1" fmla="*/ 633046 w 651787"/>
                <a:gd name="connsiteY1" fmla="*/ 351692 h 379827"/>
                <a:gd name="connsiteX2" fmla="*/ 534573 w 651787"/>
                <a:gd name="connsiteY2" fmla="*/ 281354 h 379827"/>
                <a:gd name="connsiteX3" fmla="*/ 506437 w 651787"/>
                <a:gd name="connsiteY3" fmla="*/ 253218 h 379827"/>
                <a:gd name="connsiteX4" fmla="*/ 422031 w 651787"/>
                <a:gd name="connsiteY4" fmla="*/ 225083 h 379827"/>
                <a:gd name="connsiteX5" fmla="*/ 393896 w 651787"/>
                <a:gd name="connsiteY5" fmla="*/ 196947 h 379827"/>
                <a:gd name="connsiteX6" fmla="*/ 379828 w 651787"/>
                <a:gd name="connsiteY6" fmla="*/ 154744 h 379827"/>
                <a:gd name="connsiteX7" fmla="*/ 295422 w 651787"/>
                <a:gd name="connsiteY7" fmla="*/ 98474 h 379827"/>
                <a:gd name="connsiteX8" fmla="*/ 267286 w 651787"/>
                <a:gd name="connsiteY8" fmla="*/ 70338 h 379827"/>
                <a:gd name="connsiteX9" fmla="*/ 211016 w 651787"/>
                <a:gd name="connsiteY9" fmla="*/ 56270 h 379827"/>
                <a:gd name="connsiteX10" fmla="*/ 182880 w 651787"/>
                <a:gd name="connsiteY10" fmla="*/ 28135 h 379827"/>
                <a:gd name="connsiteX11" fmla="*/ 0 w 651787"/>
                <a:gd name="connsiteY11" fmla="*/ 0 h 379827"/>
                <a:gd name="connsiteX12" fmla="*/ 14068 w 651787"/>
                <a:gd name="connsiteY12" fmla="*/ 42203 h 379827"/>
                <a:gd name="connsiteX13" fmla="*/ 98474 w 651787"/>
                <a:gd name="connsiteY13" fmla="*/ 112541 h 379827"/>
                <a:gd name="connsiteX14" fmla="*/ 126610 w 651787"/>
                <a:gd name="connsiteY14" fmla="*/ 140677 h 379827"/>
                <a:gd name="connsiteX15" fmla="*/ 154745 w 651787"/>
                <a:gd name="connsiteY15" fmla="*/ 182880 h 379827"/>
                <a:gd name="connsiteX16" fmla="*/ 196948 w 651787"/>
                <a:gd name="connsiteY16" fmla="*/ 196947 h 379827"/>
                <a:gd name="connsiteX17" fmla="*/ 225083 w 651787"/>
                <a:gd name="connsiteY17" fmla="*/ 225083 h 379827"/>
                <a:gd name="connsiteX18" fmla="*/ 323557 w 651787"/>
                <a:gd name="connsiteY18" fmla="*/ 253218 h 379827"/>
                <a:gd name="connsiteX19" fmla="*/ 393896 w 651787"/>
                <a:gd name="connsiteY19" fmla="*/ 323557 h 379827"/>
                <a:gd name="connsiteX20" fmla="*/ 478302 w 651787"/>
                <a:gd name="connsiteY20" fmla="*/ 379827 h 379827"/>
                <a:gd name="connsiteX21" fmla="*/ 633046 w 651787"/>
                <a:gd name="connsiteY21" fmla="*/ 351692 h 37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51787" h="379827">
                  <a:moveTo>
                    <a:pt x="633046" y="351692"/>
                  </a:moveTo>
                  <a:lnTo>
                    <a:pt x="633046" y="351692"/>
                  </a:lnTo>
                  <a:cubicBezTo>
                    <a:pt x="600222" y="328246"/>
                    <a:pt x="566414" y="306119"/>
                    <a:pt x="534573" y="281354"/>
                  </a:cubicBezTo>
                  <a:cubicBezTo>
                    <a:pt x="524103" y="273211"/>
                    <a:pt x="518300" y="259150"/>
                    <a:pt x="506437" y="253218"/>
                  </a:cubicBezTo>
                  <a:cubicBezTo>
                    <a:pt x="479911" y="239955"/>
                    <a:pt x="422031" y="225083"/>
                    <a:pt x="422031" y="225083"/>
                  </a:cubicBezTo>
                  <a:cubicBezTo>
                    <a:pt x="412653" y="215704"/>
                    <a:pt x="400720" y="208320"/>
                    <a:pt x="393896" y="196947"/>
                  </a:cubicBezTo>
                  <a:cubicBezTo>
                    <a:pt x="386267" y="184231"/>
                    <a:pt x="390313" y="165229"/>
                    <a:pt x="379828" y="154744"/>
                  </a:cubicBezTo>
                  <a:cubicBezTo>
                    <a:pt x="355918" y="130834"/>
                    <a:pt x="319332" y="122384"/>
                    <a:pt x="295422" y="98474"/>
                  </a:cubicBezTo>
                  <a:cubicBezTo>
                    <a:pt x="286043" y="89095"/>
                    <a:pt x="279149" y="76270"/>
                    <a:pt x="267286" y="70338"/>
                  </a:cubicBezTo>
                  <a:cubicBezTo>
                    <a:pt x="249993" y="61691"/>
                    <a:pt x="229773" y="60959"/>
                    <a:pt x="211016" y="56270"/>
                  </a:cubicBezTo>
                  <a:cubicBezTo>
                    <a:pt x="201637" y="46892"/>
                    <a:pt x="194253" y="34959"/>
                    <a:pt x="182880" y="28135"/>
                  </a:cubicBezTo>
                  <a:cubicBezTo>
                    <a:pt x="142319" y="3799"/>
                    <a:pt x="8129" y="813"/>
                    <a:pt x="0" y="0"/>
                  </a:cubicBezTo>
                  <a:cubicBezTo>
                    <a:pt x="4689" y="14068"/>
                    <a:pt x="5843" y="29865"/>
                    <a:pt x="14068" y="42203"/>
                  </a:cubicBezTo>
                  <a:cubicBezTo>
                    <a:pt x="42712" y="85169"/>
                    <a:pt x="61400" y="82882"/>
                    <a:pt x="98474" y="112541"/>
                  </a:cubicBezTo>
                  <a:cubicBezTo>
                    <a:pt x="108831" y="120827"/>
                    <a:pt x="118324" y="130320"/>
                    <a:pt x="126610" y="140677"/>
                  </a:cubicBezTo>
                  <a:cubicBezTo>
                    <a:pt x="137172" y="153879"/>
                    <a:pt x="141543" y="172318"/>
                    <a:pt x="154745" y="182880"/>
                  </a:cubicBezTo>
                  <a:cubicBezTo>
                    <a:pt x="166324" y="192143"/>
                    <a:pt x="182880" y="192258"/>
                    <a:pt x="196948" y="196947"/>
                  </a:cubicBezTo>
                  <a:cubicBezTo>
                    <a:pt x="206326" y="206326"/>
                    <a:pt x="213710" y="218259"/>
                    <a:pt x="225083" y="225083"/>
                  </a:cubicBezTo>
                  <a:cubicBezTo>
                    <a:pt x="239495" y="233730"/>
                    <a:pt x="313051" y="250591"/>
                    <a:pt x="323557" y="253218"/>
                  </a:cubicBezTo>
                  <a:cubicBezTo>
                    <a:pt x="347003" y="276664"/>
                    <a:pt x="366307" y="305164"/>
                    <a:pt x="393896" y="323557"/>
                  </a:cubicBezTo>
                  <a:lnTo>
                    <a:pt x="478302" y="379827"/>
                  </a:lnTo>
                  <a:cubicBezTo>
                    <a:pt x="651787" y="365371"/>
                    <a:pt x="607255" y="356381"/>
                    <a:pt x="633046" y="35169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5B1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Oval 100"/>
          <p:cNvSpPr/>
          <p:nvPr/>
        </p:nvSpPr>
        <p:spPr>
          <a:xfrm rot="12809256">
            <a:off x="3250117" y="3905787"/>
            <a:ext cx="802667" cy="469432"/>
          </a:xfrm>
          <a:prstGeom prst="ellipse">
            <a:avLst/>
          </a:prstGeom>
          <a:solidFill>
            <a:srgbClr val="008000"/>
          </a:solidFill>
          <a:ln>
            <a:solidFill>
              <a:srgbClr val="005B1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102" name="Freeform 101"/>
          <p:cNvSpPr/>
          <p:nvPr/>
        </p:nvSpPr>
        <p:spPr>
          <a:xfrm>
            <a:off x="3404382" y="3958769"/>
            <a:ext cx="549809" cy="411358"/>
          </a:xfrm>
          <a:custGeom>
            <a:avLst/>
            <a:gdLst>
              <a:gd name="connsiteX0" fmla="*/ 548640 w 549809"/>
              <a:gd name="connsiteY0" fmla="*/ 374080 h 411358"/>
              <a:gd name="connsiteX1" fmla="*/ 548640 w 549809"/>
              <a:gd name="connsiteY1" fmla="*/ 374080 h 411358"/>
              <a:gd name="connsiteX2" fmla="*/ 464233 w 549809"/>
              <a:gd name="connsiteY2" fmla="*/ 289674 h 411358"/>
              <a:gd name="connsiteX3" fmla="*/ 323556 w 549809"/>
              <a:gd name="connsiteY3" fmla="*/ 191200 h 411358"/>
              <a:gd name="connsiteX4" fmla="*/ 253218 w 549809"/>
              <a:gd name="connsiteY4" fmla="*/ 148997 h 411358"/>
              <a:gd name="connsiteX5" fmla="*/ 211015 w 549809"/>
              <a:gd name="connsiteY5" fmla="*/ 64591 h 411358"/>
              <a:gd name="connsiteX6" fmla="*/ 98473 w 549809"/>
              <a:gd name="connsiteY6" fmla="*/ 50523 h 411358"/>
              <a:gd name="connsiteX7" fmla="*/ 14067 w 549809"/>
              <a:gd name="connsiteY7" fmla="*/ 8320 h 411358"/>
              <a:gd name="connsiteX8" fmla="*/ 0 w 549809"/>
              <a:gd name="connsiteY8" fmla="*/ 50523 h 411358"/>
              <a:gd name="connsiteX9" fmla="*/ 14067 w 549809"/>
              <a:gd name="connsiteY9" fmla="*/ 92726 h 411358"/>
              <a:gd name="connsiteX10" fmla="*/ 56270 w 549809"/>
              <a:gd name="connsiteY10" fmla="*/ 106794 h 411358"/>
              <a:gd name="connsiteX11" fmla="*/ 126609 w 549809"/>
              <a:gd name="connsiteY11" fmla="*/ 148997 h 411358"/>
              <a:gd name="connsiteX12" fmla="*/ 267286 w 549809"/>
              <a:gd name="connsiteY12" fmla="*/ 261539 h 411358"/>
              <a:gd name="connsiteX13" fmla="*/ 365760 w 549809"/>
              <a:gd name="connsiteY13" fmla="*/ 289674 h 411358"/>
              <a:gd name="connsiteX14" fmla="*/ 407963 w 549809"/>
              <a:gd name="connsiteY14" fmla="*/ 303742 h 411358"/>
              <a:gd name="connsiteX15" fmla="*/ 464233 w 549809"/>
              <a:gd name="connsiteY15" fmla="*/ 360013 h 411358"/>
              <a:gd name="connsiteX16" fmla="*/ 548640 w 549809"/>
              <a:gd name="connsiteY16" fmla="*/ 374080 h 41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9809" h="411358">
                <a:moveTo>
                  <a:pt x="548640" y="374080"/>
                </a:moveTo>
                <a:lnTo>
                  <a:pt x="548640" y="374080"/>
                </a:lnTo>
                <a:cubicBezTo>
                  <a:pt x="520504" y="345945"/>
                  <a:pt x="486304" y="322781"/>
                  <a:pt x="464233" y="289674"/>
                </a:cubicBezTo>
                <a:cubicBezTo>
                  <a:pt x="380406" y="163935"/>
                  <a:pt x="521280" y="215916"/>
                  <a:pt x="323556" y="191200"/>
                </a:cubicBezTo>
                <a:cubicBezTo>
                  <a:pt x="290358" y="180135"/>
                  <a:pt x="272529" y="181183"/>
                  <a:pt x="253218" y="148997"/>
                </a:cubicBezTo>
                <a:cubicBezTo>
                  <a:pt x="241063" y="128738"/>
                  <a:pt x="239098" y="75824"/>
                  <a:pt x="211015" y="64591"/>
                </a:cubicBezTo>
                <a:cubicBezTo>
                  <a:pt x="175913" y="50550"/>
                  <a:pt x="135987" y="55212"/>
                  <a:pt x="98473" y="50523"/>
                </a:cubicBezTo>
                <a:cubicBezTo>
                  <a:pt x="91366" y="45785"/>
                  <a:pt x="30707" y="0"/>
                  <a:pt x="14067" y="8320"/>
                </a:cubicBezTo>
                <a:cubicBezTo>
                  <a:pt x="804" y="14952"/>
                  <a:pt x="4689" y="36455"/>
                  <a:pt x="0" y="50523"/>
                </a:cubicBezTo>
                <a:cubicBezTo>
                  <a:pt x="4689" y="64591"/>
                  <a:pt x="3582" y="82241"/>
                  <a:pt x="14067" y="92726"/>
                </a:cubicBezTo>
                <a:cubicBezTo>
                  <a:pt x="24552" y="103212"/>
                  <a:pt x="43554" y="99165"/>
                  <a:pt x="56270" y="106794"/>
                </a:cubicBezTo>
                <a:cubicBezTo>
                  <a:pt x="152823" y="164725"/>
                  <a:pt x="7055" y="109145"/>
                  <a:pt x="126609" y="148997"/>
                </a:cubicBezTo>
                <a:cubicBezTo>
                  <a:pt x="165025" y="187413"/>
                  <a:pt x="214049" y="243794"/>
                  <a:pt x="267286" y="261539"/>
                </a:cubicBezTo>
                <a:cubicBezTo>
                  <a:pt x="368494" y="295273"/>
                  <a:pt x="242085" y="254337"/>
                  <a:pt x="365760" y="289674"/>
                </a:cubicBezTo>
                <a:cubicBezTo>
                  <a:pt x="380018" y="293748"/>
                  <a:pt x="393895" y="299053"/>
                  <a:pt x="407963" y="303742"/>
                </a:cubicBezTo>
                <a:cubicBezTo>
                  <a:pt x="432971" y="378768"/>
                  <a:pt x="401711" y="322500"/>
                  <a:pt x="464233" y="360013"/>
                </a:cubicBezTo>
                <a:cubicBezTo>
                  <a:pt x="549809" y="411358"/>
                  <a:pt x="534572" y="371736"/>
                  <a:pt x="548640" y="37408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took a leaf and covered part of it with a black piece of paper.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75884" y="5803917"/>
            <a:ext cx="7796579" cy="5464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rot="16200000">
            <a:off x="398255" y="6527969"/>
            <a:ext cx="507659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 rot="16200000">
            <a:off x="8038892" y="6524426"/>
            <a:ext cx="514746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 rot="18570524">
            <a:off x="3316899" y="3728446"/>
            <a:ext cx="498312" cy="2286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758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0.05339  C 0.081 0.0654  0.102 0.07207  0.124 0.07207  C 0.149 0.07207  0.169 0.0654  0.183 0.05339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C 0.0415 0.03565 0.08316 0.07153 0.12396 0.07083 C 0.16476 0.07014 0.22414 0.00856 0.2448 -0.00417 " pathEditMode="relative" ptsTypes="aaA">
                                      <p:cBhvr>
                                        <p:cTn id="15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994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They removed the paper, and observed that the covered part of the leaf </a:t>
            </a:r>
            <a:r>
              <a:rPr lang="en-US" sz="3600" dirty="0" smtClean="0"/>
              <a:t>that was green had </a:t>
            </a:r>
            <a:r>
              <a:rPr lang="en-US" sz="3600" dirty="0" smtClean="0"/>
              <a:t>become much lighter in </a:t>
            </a:r>
            <a:r>
              <a:rPr lang="en-US" sz="3600" dirty="0" smtClean="0"/>
              <a:t>color. </a:t>
            </a:r>
            <a:r>
              <a:rPr lang="en-US" sz="3600" dirty="0" smtClean="0"/>
              <a:t>There was no change to the white part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575884" y="5803917"/>
            <a:ext cx="7796579" cy="5464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16200000">
            <a:off x="398255" y="6527969"/>
            <a:ext cx="507659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8038892" y="6524426"/>
            <a:ext cx="514746" cy="15240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00" name="Group 199"/>
          <p:cNvGrpSpPr/>
          <p:nvPr/>
        </p:nvGrpSpPr>
        <p:grpSpPr>
          <a:xfrm>
            <a:off x="5629592" y="3247597"/>
            <a:ext cx="683701" cy="987351"/>
            <a:chOff x="1036854" y="3302850"/>
            <a:chExt cx="683701" cy="987351"/>
          </a:xfrm>
        </p:grpSpPr>
        <p:grpSp>
          <p:nvGrpSpPr>
            <p:cNvPr id="196" name="Group 195"/>
            <p:cNvGrpSpPr/>
            <p:nvPr/>
          </p:nvGrpSpPr>
          <p:grpSpPr>
            <a:xfrm rot="20261920">
              <a:off x="1036854" y="3302850"/>
              <a:ext cx="683701" cy="987351"/>
              <a:chOff x="1705350" y="2110146"/>
              <a:chExt cx="524353" cy="2379453"/>
            </a:xfrm>
          </p:grpSpPr>
          <p:sp>
            <p:nvSpPr>
              <p:cNvPr id="197" name="Oval 196"/>
              <p:cNvSpPr/>
              <p:nvPr/>
            </p:nvSpPr>
            <p:spPr>
              <a:xfrm rot="14147336">
                <a:off x="755782" y="3059714"/>
                <a:ext cx="2259159" cy="360023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5B10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  <p:sp>
            <p:nvSpPr>
              <p:cNvPr id="198" name="Freeform 197"/>
              <p:cNvSpPr/>
              <p:nvPr/>
            </p:nvSpPr>
            <p:spPr>
              <a:xfrm>
                <a:off x="2048743" y="4073985"/>
                <a:ext cx="180960" cy="415614"/>
              </a:xfrm>
              <a:custGeom>
                <a:avLst/>
                <a:gdLst>
                  <a:gd name="connsiteX0" fmla="*/ 0 w 132897"/>
                  <a:gd name="connsiteY0" fmla="*/ 0 h 546425"/>
                  <a:gd name="connsiteX1" fmla="*/ 132897 w 132897"/>
                  <a:gd name="connsiteY1" fmla="*/ 546425 h 546425"/>
                  <a:gd name="connsiteX2" fmla="*/ 132897 w 132897"/>
                  <a:gd name="connsiteY2" fmla="*/ 546425 h 54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897" h="546425">
                    <a:moveTo>
                      <a:pt x="0" y="0"/>
                    </a:moveTo>
                    <a:lnTo>
                      <a:pt x="132897" y="546425"/>
                    </a:lnTo>
                    <a:lnTo>
                      <a:pt x="132897" y="546425"/>
                    </a:lnTo>
                  </a:path>
                </a:pathLst>
              </a:cu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199" name="Rounded Rectangle 198"/>
            <p:cNvSpPr/>
            <p:nvPr/>
          </p:nvSpPr>
          <p:spPr>
            <a:xfrm rot="18845139">
              <a:off x="1053977" y="3722084"/>
              <a:ext cx="450420" cy="197862"/>
            </a:xfrm>
            <a:prstGeom prst="roundRect">
              <a:avLst/>
            </a:prstGeom>
            <a:solidFill>
              <a:srgbClr val="62C35D"/>
            </a:solidFill>
            <a:ln>
              <a:solidFill>
                <a:srgbClr val="005B1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Freeform 44"/>
          <p:cNvSpPr/>
          <p:nvPr/>
        </p:nvSpPr>
        <p:spPr>
          <a:xfrm>
            <a:off x="5539526" y="3564074"/>
            <a:ext cx="651787" cy="379827"/>
          </a:xfrm>
          <a:custGeom>
            <a:avLst/>
            <a:gdLst>
              <a:gd name="connsiteX0" fmla="*/ 633046 w 651787"/>
              <a:gd name="connsiteY0" fmla="*/ 351692 h 379827"/>
              <a:gd name="connsiteX1" fmla="*/ 633046 w 651787"/>
              <a:gd name="connsiteY1" fmla="*/ 351692 h 379827"/>
              <a:gd name="connsiteX2" fmla="*/ 534573 w 651787"/>
              <a:gd name="connsiteY2" fmla="*/ 281354 h 379827"/>
              <a:gd name="connsiteX3" fmla="*/ 506437 w 651787"/>
              <a:gd name="connsiteY3" fmla="*/ 253218 h 379827"/>
              <a:gd name="connsiteX4" fmla="*/ 422031 w 651787"/>
              <a:gd name="connsiteY4" fmla="*/ 225083 h 379827"/>
              <a:gd name="connsiteX5" fmla="*/ 393896 w 651787"/>
              <a:gd name="connsiteY5" fmla="*/ 196947 h 379827"/>
              <a:gd name="connsiteX6" fmla="*/ 379828 w 651787"/>
              <a:gd name="connsiteY6" fmla="*/ 154744 h 379827"/>
              <a:gd name="connsiteX7" fmla="*/ 295422 w 651787"/>
              <a:gd name="connsiteY7" fmla="*/ 98474 h 379827"/>
              <a:gd name="connsiteX8" fmla="*/ 267286 w 651787"/>
              <a:gd name="connsiteY8" fmla="*/ 70338 h 379827"/>
              <a:gd name="connsiteX9" fmla="*/ 211016 w 651787"/>
              <a:gd name="connsiteY9" fmla="*/ 56270 h 379827"/>
              <a:gd name="connsiteX10" fmla="*/ 182880 w 651787"/>
              <a:gd name="connsiteY10" fmla="*/ 28135 h 379827"/>
              <a:gd name="connsiteX11" fmla="*/ 0 w 651787"/>
              <a:gd name="connsiteY11" fmla="*/ 0 h 379827"/>
              <a:gd name="connsiteX12" fmla="*/ 14068 w 651787"/>
              <a:gd name="connsiteY12" fmla="*/ 42203 h 379827"/>
              <a:gd name="connsiteX13" fmla="*/ 98474 w 651787"/>
              <a:gd name="connsiteY13" fmla="*/ 112541 h 379827"/>
              <a:gd name="connsiteX14" fmla="*/ 126610 w 651787"/>
              <a:gd name="connsiteY14" fmla="*/ 140677 h 379827"/>
              <a:gd name="connsiteX15" fmla="*/ 154745 w 651787"/>
              <a:gd name="connsiteY15" fmla="*/ 182880 h 379827"/>
              <a:gd name="connsiteX16" fmla="*/ 196948 w 651787"/>
              <a:gd name="connsiteY16" fmla="*/ 196947 h 379827"/>
              <a:gd name="connsiteX17" fmla="*/ 225083 w 651787"/>
              <a:gd name="connsiteY17" fmla="*/ 225083 h 379827"/>
              <a:gd name="connsiteX18" fmla="*/ 323557 w 651787"/>
              <a:gd name="connsiteY18" fmla="*/ 253218 h 379827"/>
              <a:gd name="connsiteX19" fmla="*/ 393896 w 651787"/>
              <a:gd name="connsiteY19" fmla="*/ 323557 h 379827"/>
              <a:gd name="connsiteX20" fmla="*/ 478302 w 651787"/>
              <a:gd name="connsiteY20" fmla="*/ 379827 h 379827"/>
              <a:gd name="connsiteX21" fmla="*/ 633046 w 651787"/>
              <a:gd name="connsiteY21" fmla="*/ 351692 h 37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1787" h="379827">
                <a:moveTo>
                  <a:pt x="633046" y="351692"/>
                </a:moveTo>
                <a:lnTo>
                  <a:pt x="633046" y="351692"/>
                </a:lnTo>
                <a:cubicBezTo>
                  <a:pt x="600222" y="328246"/>
                  <a:pt x="566414" y="306119"/>
                  <a:pt x="534573" y="281354"/>
                </a:cubicBezTo>
                <a:cubicBezTo>
                  <a:pt x="524103" y="273211"/>
                  <a:pt x="518300" y="259150"/>
                  <a:pt x="506437" y="253218"/>
                </a:cubicBezTo>
                <a:cubicBezTo>
                  <a:pt x="479911" y="239955"/>
                  <a:pt x="422031" y="225083"/>
                  <a:pt x="422031" y="225083"/>
                </a:cubicBezTo>
                <a:cubicBezTo>
                  <a:pt x="412653" y="215704"/>
                  <a:pt x="400720" y="208320"/>
                  <a:pt x="393896" y="196947"/>
                </a:cubicBezTo>
                <a:cubicBezTo>
                  <a:pt x="386267" y="184231"/>
                  <a:pt x="390313" y="165229"/>
                  <a:pt x="379828" y="154744"/>
                </a:cubicBezTo>
                <a:cubicBezTo>
                  <a:pt x="355918" y="130834"/>
                  <a:pt x="319332" y="122384"/>
                  <a:pt x="295422" y="98474"/>
                </a:cubicBezTo>
                <a:cubicBezTo>
                  <a:pt x="286043" y="89095"/>
                  <a:pt x="279149" y="76270"/>
                  <a:pt x="267286" y="70338"/>
                </a:cubicBezTo>
                <a:cubicBezTo>
                  <a:pt x="249993" y="61691"/>
                  <a:pt x="229773" y="60959"/>
                  <a:pt x="211016" y="56270"/>
                </a:cubicBezTo>
                <a:cubicBezTo>
                  <a:pt x="201637" y="46892"/>
                  <a:pt x="194253" y="34959"/>
                  <a:pt x="182880" y="28135"/>
                </a:cubicBezTo>
                <a:cubicBezTo>
                  <a:pt x="142319" y="3799"/>
                  <a:pt x="8129" y="813"/>
                  <a:pt x="0" y="0"/>
                </a:cubicBezTo>
                <a:cubicBezTo>
                  <a:pt x="4689" y="14068"/>
                  <a:pt x="5843" y="29865"/>
                  <a:pt x="14068" y="42203"/>
                </a:cubicBezTo>
                <a:cubicBezTo>
                  <a:pt x="42712" y="85169"/>
                  <a:pt x="61400" y="82882"/>
                  <a:pt x="98474" y="112541"/>
                </a:cubicBezTo>
                <a:cubicBezTo>
                  <a:pt x="108831" y="120827"/>
                  <a:pt x="118324" y="130320"/>
                  <a:pt x="126610" y="140677"/>
                </a:cubicBezTo>
                <a:cubicBezTo>
                  <a:pt x="137172" y="153879"/>
                  <a:pt x="141543" y="172318"/>
                  <a:pt x="154745" y="182880"/>
                </a:cubicBezTo>
                <a:cubicBezTo>
                  <a:pt x="166324" y="192143"/>
                  <a:pt x="182880" y="192258"/>
                  <a:pt x="196948" y="196947"/>
                </a:cubicBezTo>
                <a:cubicBezTo>
                  <a:pt x="206326" y="206326"/>
                  <a:pt x="213710" y="218259"/>
                  <a:pt x="225083" y="225083"/>
                </a:cubicBezTo>
                <a:cubicBezTo>
                  <a:pt x="239495" y="233730"/>
                  <a:pt x="313051" y="250591"/>
                  <a:pt x="323557" y="253218"/>
                </a:cubicBezTo>
                <a:cubicBezTo>
                  <a:pt x="347003" y="276664"/>
                  <a:pt x="366307" y="305164"/>
                  <a:pt x="393896" y="323557"/>
                </a:cubicBezTo>
                <a:lnTo>
                  <a:pt x="478302" y="379827"/>
                </a:lnTo>
                <a:cubicBezTo>
                  <a:pt x="651787" y="365371"/>
                  <a:pt x="607255" y="356381"/>
                  <a:pt x="633046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 rot="18570524">
            <a:off x="5641754" y="3657145"/>
            <a:ext cx="498312" cy="2286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apezoid 45"/>
          <p:cNvSpPr/>
          <p:nvPr/>
        </p:nvSpPr>
        <p:spPr>
          <a:xfrm rot="10800000">
            <a:off x="3558649" y="4665970"/>
            <a:ext cx="1535690" cy="1152715"/>
          </a:xfrm>
          <a:prstGeom prst="trapezoid">
            <a:avLst/>
          </a:prstGeom>
          <a:solidFill>
            <a:srgbClr val="441A08"/>
          </a:solidFill>
          <a:ln>
            <a:solidFill>
              <a:srgbClr val="441A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 rot="20261920">
            <a:off x="3331717" y="3156076"/>
            <a:ext cx="645816" cy="864246"/>
            <a:chOff x="1734405" y="2406825"/>
            <a:chExt cx="495298" cy="2082774"/>
          </a:xfrm>
        </p:grpSpPr>
        <p:sp>
          <p:nvSpPr>
            <p:cNvPr id="48" name="Oval 47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sp>
        <p:nvSpPr>
          <p:cNvPr id="50" name="Freeform 49"/>
          <p:cNvSpPr/>
          <p:nvPr/>
        </p:nvSpPr>
        <p:spPr>
          <a:xfrm>
            <a:off x="3258982" y="3376246"/>
            <a:ext cx="581498" cy="356141"/>
          </a:xfrm>
          <a:custGeom>
            <a:avLst/>
            <a:gdLst>
              <a:gd name="connsiteX0" fmla="*/ 581498 w 581498"/>
              <a:gd name="connsiteY0" fmla="*/ 351692 h 356141"/>
              <a:gd name="connsiteX1" fmla="*/ 581498 w 581498"/>
              <a:gd name="connsiteY1" fmla="*/ 351692 h 356141"/>
              <a:gd name="connsiteX2" fmla="*/ 497092 w 581498"/>
              <a:gd name="connsiteY2" fmla="*/ 253219 h 356141"/>
              <a:gd name="connsiteX3" fmla="*/ 412686 w 581498"/>
              <a:gd name="connsiteY3" fmla="*/ 225083 h 356141"/>
              <a:gd name="connsiteX4" fmla="*/ 356415 w 581498"/>
              <a:gd name="connsiteY4" fmla="*/ 168812 h 356141"/>
              <a:gd name="connsiteX5" fmla="*/ 300144 w 581498"/>
              <a:gd name="connsiteY5" fmla="*/ 98474 h 356141"/>
              <a:gd name="connsiteX6" fmla="*/ 215738 w 581498"/>
              <a:gd name="connsiteY6" fmla="*/ 70339 h 356141"/>
              <a:gd name="connsiteX7" fmla="*/ 173535 w 581498"/>
              <a:gd name="connsiteY7" fmla="*/ 56271 h 356141"/>
              <a:gd name="connsiteX8" fmla="*/ 131332 w 581498"/>
              <a:gd name="connsiteY8" fmla="*/ 28136 h 356141"/>
              <a:gd name="connsiteX9" fmla="*/ 32858 w 581498"/>
              <a:gd name="connsiteY9" fmla="*/ 0 h 356141"/>
              <a:gd name="connsiteX10" fmla="*/ 75061 w 581498"/>
              <a:gd name="connsiteY10" fmla="*/ 70339 h 356141"/>
              <a:gd name="connsiteX11" fmla="*/ 173535 w 581498"/>
              <a:gd name="connsiteY11" fmla="*/ 182880 h 356141"/>
              <a:gd name="connsiteX12" fmla="*/ 201670 w 581498"/>
              <a:gd name="connsiteY12" fmla="*/ 211016 h 356141"/>
              <a:gd name="connsiteX13" fmla="*/ 243873 w 581498"/>
              <a:gd name="connsiteY13" fmla="*/ 225083 h 356141"/>
              <a:gd name="connsiteX14" fmla="*/ 328280 w 581498"/>
              <a:gd name="connsiteY14" fmla="*/ 267286 h 356141"/>
              <a:gd name="connsiteX15" fmla="*/ 440821 w 581498"/>
              <a:gd name="connsiteY15" fmla="*/ 295422 h 356141"/>
              <a:gd name="connsiteX16" fmla="*/ 483024 w 581498"/>
              <a:gd name="connsiteY16" fmla="*/ 323557 h 356141"/>
              <a:gd name="connsiteX17" fmla="*/ 581498 w 581498"/>
              <a:gd name="connsiteY17" fmla="*/ 351692 h 35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81498" h="356141">
                <a:moveTo>
                  <a:pt x="581498" y="351692"/>
                </a:moveTo>
                <a:lnTo>
                  <a:pt x="581498" y="351692"/>
                </a:lnTo>
                <a:cubicBezTo>
                  <a:pt x="553363" y="318868"/>
                  <a:pt x="531678" y="279158"/>
                  <a:pt x="497092" y="253219"/>
                </a:cubicBezTo>
                <a:cubicBezTo>
                  <a:pt x="473366" y="235425"/>
                  <a:pt x="412686" y="225083"/>
                  <a:pt x="412686" y="225083"/>
                </a:cubicBezTo>
                <a:cubicBezTo>
                  <a:pt x="381992" y="133003"/>
                  <a:pt x="424622" y="223378"/>
                  <a:pt x="356415" y="168812"/>
                </a:cubicBezTo>
                <a:cubicBezTo>
                  <a:pt x="323279" y="142303"/>
                  <a:pt x="338387" y="117595"/>
                  <a:pt x="300144" y="98474"/>
                </a:cubicBezTo>
                <a:cubicBezTo>
                  <a:pt x="273618" y="85211"/>
                  <a:pt x="243873" y="79717"/>
                  <a:pt x="215738" y="70339"/>
                </a:cubicBezTo>
                <a:cubicBezTo>
                  <a:pt x="201670" y="65650"/>
                  <a:pt x="185873" y="64496"/>
                  <a:pt x="173535" y="56271"/>
                </a:cubicBezTo>
                <a:cubicBezTo>
                  <a:pt x="159467" y="46893"/>
                  <a:pt x="146454" y="35697"/>
                  <a:pt x="131332" y="28136"/>
                </a:cubicBezTo>
                <a:cubicBezTo>
                  <a:pt x="111149" y="18045"/>
                  <a:pt x="50889" y="4508"/>
                  <a:pt x="32858" y="0"/>
                </a:cubicBezTo>
                <a:cubicBezTo>
                  <a:pt x="57289" y="73291"/>
                  <a:pt x="30923" y="15166"/>
                  <a:pt x="75061" y="70339"/>
                </a:cubicBezTo>
                <a:cubicBezTo>
                  <a:pt x="168112" y="186655"/>
                  <a:pt x="0" y="9345"/>
                  <a:pt x="173535" y="182880"/>
                </a:cubicBezTo>
                <a:cubicBezTo>
                  <a:pt x="182914" y="192259"/>
                  <a:pt x="189087" y="206822"/>
                  <a:pt x="201670" y="211016"/>
                </a:cubicBezTo>
                <a:lnTo>
                  <a:pt x="243873" y="225083"/>
                </a:lnTo>
                <a:cubicBezTo>
                  <a:pt x="285136" y="252593"/>
                  <a:pt x="281682" y="255637"/>
                  <a:pt x="328280" y="267286"/>
                </a:cubicBezTo>
                <a:cubicBezTo>
                  <a:pt x="360385" y="275312"/>
                  <a:pt x="408664" y="279343"/>
                  <a:pt x="440821" y="295422"/>
                </a:cubicBezTo>
                <a:cubicBezTo>
                  <a:pt x="455943" y="302983"/>
                  <a:pt x="467574" y="316690"/>
                  <a:pt x="483024" y="323557"/>
                </a:cubicBezTo>
                <a:cubicBezTo>
                  <a:pt x="556338" y="356141"/>
                  <a:pt x="565086" y="347003"/>
                  <a:pt x="581498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3639051" y="2931095"/>
            <a:ext cx="389123" cy="596568"/>
            <a:chOff x="1373215" y="2274438"/>
            <a:chExt cx="856489" cy="2215161"/>
          </a:xfrm>
        </p:grpSpPr>
        <p:sp>
          <p:nvSpPr>
            <p:cNvPr id="55" name="Oval 54"/>
            <p:cNvSpPr/>
            <p:nvPr/>
          </p:nvSpPr>
          <p:spPr>
            <a:xfrm rot="14147336">
              <a:off x="753079" y="2894574"/>
              <a:ext cx="1934379" cy="69410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1908341" y="3943173"/>
              <a:ext cx="321363" cy="546426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4571452">
            <a:off x="4242666" y="3233816"/>
            <a:ext cx="683702" cy="987354"/>
            <a:chOff x="1705349" y="2110142"/>
            <a:chExt cx="524354" cy="2379457"/>
          </a:xfrm>
        </p:grpSpPr>
        <p:sp>
          <p:nvSpPr>
            <p:cNvPr id="58" name="Oval 57"/>
            <p:cNvSpPr/>
            <p:nvPr/>
          </p:nvSpPr>
          <p:spPr>
            <a:xfrm rot="14147336">
              <a:off x="755783" y="3059708"/>
              <a:ext cx="2259155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 rot="4993791">
            <a:off x="4379248" y="3595477"/>
            <a:ext cx="645816" cy="864246"/>
            <a:chOff x="1734405" y="2406825"/>
            <a:chExt cx="495298" cy="2082774"/>
          </a:xfrm>
        </p:grpSpPr>
        <p:sp>
          <p:nvSpPr>
            <p:cNvPr id="61" name="Oval 60"/>
            <p:cNvSpPr/>
            <p:nvPr/>
          </p:nvSpPr>
          <p:spPr>
            <a:xfrm rot="14147336">
              <a:off x="947230" y="3194000"/>
              <a:ext cx="1934374" cy="360023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 rot="4571452">
            <a:off x="4135853" y="3043655"/>
            <a:ext cx="509343" cy="698073"/>
            <a:chOff x="1839071" y="2807290"/>
            <a:chExt cx="390632" cy="1682309"/>
          </a:xfrm>
        </p:grpSpPr>
        <p:sp>
          <p:nvSpPr>
            <p:cNvPr id="64" name="Oval 63"/>
            <p:cNvSpPr/>
            <p:nvPr/>
          </p:nvSpPr>
          <p:spPr>
            <a:xfrm rot="14147336">
              <a:off x="1270013" y="3376348"/>
              <a:ext cx="1432693" cy="29457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>
              <a:off x="2048743" y="4073985"/>
              <a:ext cx="180960" cy="415614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976758" y="2803103"/>
            <a:ext cx="384097" cy="1926659"/>
            <a:chOff x="3976758" y="2803103"/>
            <a:chExt cx="384097" cy="1926659"/>
          </a:xfrm>
        </p:grpSpPr>
        <p:grpSp>
          <p:nvGrpSpPr>
            <p:cNvPr id="67" name="Group 10"/>
            <p:cNvGrpSpPr/>
            <p:nvPr/>
          </p:nvGrpSpPr>
          <p:grpSpPr>
            <a:xfrm>
              <a:off x="4105002" y="3507453"/>
              <a:ext cx="211466" cy="1222309"/>
              <a:chOff x="2968020" y="3477917"/>
              <a:chExt cx="211466" cy="1222309"/>
            </a:xfrm>
          </p:grpSpPr>
          <p:cxnSp>
            <p:nvCxnSpPr>
              <p:cNvPr id="79" name="Curved Connector 78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urved Connector 79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urved Connector 80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23"/>
            <p:cNvGrpSpPr/>
            <p:nvPr/>
          </p:nvGrpSpPr>
          <p:grpSpPr>
            <a:xfrm>
              <a:off x="4023514" y="3489357"/>
              <a:ext cx="211466" cy="1222309"/>
              <a:chOff x="2968020" y="3477917"/>
              <a:chExt cx="211466" cy="1222309"/>
            </a:xfrm>
          </p:grpSpPr>
          <p:cxnSp>
            <p:nvCxnSpPr>
              <p:cNvPr id="76" name="Curved Connector 24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urved Connector 76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urved Connector 77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Oval 68"/>
            <p:cNvSpPr/>
            <p:nvPr/>
          </p:nvSpPr>
          <p:spPr>
            <a:xfrm rot="18718788">
              <a:off x="3871559" y="2908302"/>
              <a:ext cx="594495" cy="384097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5B10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4571452">
              <a:off x="3879812" y="3344221"/>
              <a:ext cx="275928" cy="45719"/>
            </a:xfrm>
            <a:custGeom>
              <a:avLst/>
              <a:gdLst>
                <a:gd name="connsiteX0" fmla="*/ 0 w 132897"/>
                <a:gd name="connsiteY0" fmla="*/ 0 h 546425"/>
                <a:gd name="connsiteX1" fmla="*/ 132897 w 132897"/>
                <a:gd name="connsiteY1" fmla="*/ 546425 h 546425"/>
                <a:gd name="connsiteX2" fmla="*/ 132897 w 132897"/>
                <a:gd name="connsiteY2" fmla="*/ 546425 h 54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897" h="546425">
                  <a:moveTo>
                    <a:pt x="0" y="0"/>
                  </a:moveTo>
                  <a:lnTo>
                    <a:pt x="132897" y="546425"/>
                  </a:lnTo>
                  <a:lnTo>
                    <a:pt x="132897" y="546425"/>
                  </a:lnTo>
                </a:path>
              </a:pathLst>
            </a:cu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71" name="Straight Connector 70"/>
            <p:cNvCxnSpPr>
              <a:stCxn id="89" idx="2"/>
            </p:cNvCxnSpPr>
            <p:nvPr/>
          </p:nvCxnSpPr>
          <p:spPr>
            <a:xfrm>
              <a:off x="3986165" y="4361941"/>
              <a:ext cx="182642" cy="37258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72" name="Group 71"/>
            <p:cNvGrpSpPr/>
            <p:nvPr/>
          </p:nvGrpSpPr>
          <p:grpSpPr>
            <a:xfrm>
              <a:off x="4045940" y="3449774"/>
              <a:ext cx="211466" cy="1222309"/>
              <a:chOff x="2968020" y="3477917"/>
              <a:chExt cx="211466" cy="1222309"/>
            </a:xfrm>
          </p:grpSpPr>
          <p:cxnSp>
            <p:nvCxnSpPr>
              <p:cNvPr id="73" name="Curved Connector 72"/>
              <p:cNvCxnSpPr/>
              <p:nvPr/>
            </p:nvCxnSpPr>
            <p:spPr>
              <a:xfrm rot="16200000" flipV="1">
                <a:off x="2469975" y="3975962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urved Connector 73"/>
              <p:cNvCxnSpPr/>
              <p:nvPr/>
            </p:nvCxnSpPr>
            <p:spPr>
              <a:xfrm rot="16200000" flipV="1">
                <a:off x="2494221" y="4000170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urved Connector 74"/>
              <p:cNvCxnSpPr/>
              <p:nvPr/>
            </p:nvCxnSpPr>
            <p:spPr>
              <a:xfrm rot="16200000" flipV="1">
                <a:off x="2519013" y="4039754"/>
                <a:ext cx="1158517" cy="162428"/>
              </a:xfrm>
              <a:prstGeom prst="curvedConnector3">
                <a:avLst/>
              </a:prstGeom>
              <a:ln>
                <a:solidFill>
                  <a:srgbClr val="005B1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Oval 81"/>
          <p:cNvSpPr/>
          <p:nvPr/>
        </p:nvSpPr>
        <p:spPr>
          <a:xfrm>
            <a:off x="3558648" y="4665970"/>
            <a:ext cx="1535691" cy="4571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4417255" y="3679456"/>
            <a:ext cx="520505" cy="511912"/>
          </a:xfrm>
          <a:custGeom>
            <a:avLst/>
            <a:gdLst>
              <a:gd name="connsiteX0" fmla="*/ 0 w 520505"/>
              <a:gd name="connsiteY0" fmla="*/ 498649 h 511912"/>
              <a:gd name="connsiteX1" fmla="*/ 0 w 520505"/>
              <a:gd name="connsiteY1" fmla="*/ 498649 h 511912"/>
              <a:gd name="connsiteX2" fmla="*/ 84407 w 520505"/>
              <a:gd name="connsiteY2" fmla="*/ 414242 h 511912"/>
              <a:gd name="connsiteX3" fmla="*/ 112542 w 520505"/>
              <a:gd name="connsiteY3" fmla="*/ 329836 h 511912"/>
              <a:gd name="connsiteX4" fmla="*/ 225083 w 520505"/>
              <a:gd name="connsiteY4" fmla="*/ 245430 h 511912"/>
              <a:gd name="connsiteX5" fmla="*/ 295422 w 520505"/>
              <a:gd name="connsiteY5" fmla="*/ 146956 h 511912"/>
              <a:gd name="connsiteX6" fmla="*/ 379828 w 520505"/>
              <a:gd name="connsiteY6" fmla="*/ 90686 h 511912"/>
              <a:gd name="connsiteX7" fmla="*/ 393896 w 520505"/>
              <a:gd name="connsiteY7" fmla="*/ 48482 h 511912"/>
              <a:gd name="connsiteX8" fmla="*/ 520505 w 520505"/>
              <a:gd name="connsiteY8" fmla="*/ 34415 h 511912"/>
              <a:gd name="connsiteX9" fmla="*/ 450167 w 520505"/>
              <a:gd name="connsiteY9" fmla="*/ 90686 h 511912"/>
              <a:gd name="connsiteX10" fmla="*/ 436099 w 520505"/>
              <a:gd name="connsiteY10" fmla="*/ 132889 h 511912"/>
              <a:gd name="connsiteX11" fmla="*/ 450167 w 520505"/>
              <a:gd name="connsiteY11" fmla="*/ 175092 h 511912"/>
              <a:gd name="connsiteX12" fmla="*/ 407963 w 520505"/>
              <a:gd name="connsiteY12" fmla="*/ 245430 h 511912"/>
              <a:gd name="connsiteX13" fmla="*/ 365760 w 520505"/>
              <a:gd name="connsiteY13" fmla="*/ 273566 h 511912"/>
              <a:gd name="connsiteX14" fmla="*/ 323557 w 520505"/>
              <a:gd name="connsiteY14" fmla="*/ 287633 h 511912"/>
              <a:gd name="connsiteX15" fmla="*/ 267287 w 520505"/>
              <a:gd name="connsiteY15" fmla="*/ 357972 h 511912"/>
              <a:gd name="connsiteX16" fmla="*/ 239151 w 520505"/>
              <a:gd name="connsiteY16" fmla="*/ 386107 h 511912"/>
              <a:gd name="connsiteX17" fmla="*/ 225083 w 520505"/>
              <a:gd name="connsiteY17" fmla="*/ 428310 h 511912"/>
              <a:gd name="connsiteX18" fmla="*/ 182880 w 520505"/>
              <a:gd name="connsiteY18" fmla="*/ 442378 h 511912"/>
              <a:gd name="connsiteX19" fmla="*/ 140677 w 520505"/>
              <a:gd name="connsiteY19" fmla="*/ 470513 h 511912"/>
              <a:gd name="connsiteX20" fmla="*/ 112542 w 520505"/>
              <a:gd name="connsiteY20" fmla="*/ 498649 h 511912"/>
              <a:gd name="connsiteX21" fmla="*/ 0 w 520505"/>
              <a:gd name="connsiteY21" fmla="*/ 498649 h 5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0505" h="511912">
                <a:moveTo>
                  <a:pt x="0" y="498649"/>
                </a:moveTo>
                <a:lnTo>
                  <a:pt x="0" y="498649"/>
                </a:lnTo>
                <a:cubicBezTo>
                  <a:pt x="28136" y="470513"/>
                  <a:pt x="62336" y="447349"/>
                  <a:pt x="84407" y="414242"/>
                </a:cubicBezTo>
                <a:cubicBezTo>
                  <a:pt x="100858" y="389566"/>
                  <a:pt x="87866" y="346287"/>
                  <a:pt x="112542" y="329836"/>
                </a:cubicBezTo>
                <a:cubicBezTo>
                  <a:pt x="207984" y="266209"/>
                  <a:pt x="173038" y="297477"/>
                  <a:pt x="225083" y="245430"/>
                </a:cubicBezTo>
                <a:cubicBezTo>
                  <a:pt x="242208" y="194056"/>
                  <a:pt x="238203" y="185102"/>
                  <a:pt x="295422" y="146956"/>
                </a:cubicBezTo>
                <a:lnTo>
                  <a:pt x="379828" y="90686"/>
                </a:lnTo>
                <a:cubicBezTo>
                  <a:pt x="384517" y="76618"/>
                  <a:pt x="384632" y="60061"/>
                  <a:pt x="393896" y="48482"/>
                </a:cubicBezTo>
                <a:cubicBezTo>
                  <a:pt x="432681" y="0"/>
                  <a:pt x="465227" y="25202"/>
                  <a:pt x="520505" y="34415"/>
                </a:cubicBezTo>
                <a:cubicBezTo>
                  <a:pt x="501334" y="47195"/>
                  <a:pt x="463532" y="68411"/>
                  <a:pt x="450167" y="90686"/>
                </a:cubicBezTo>
                <a:cubicBezTo>
                  <a:pt x="442538" y="103402"/>
                  <a:pt x="440788" y="118821"/>
                  <a:pt x="436099" y="132889"/>
                </a:cubicBezTo>
                <a:cubicBezTo>
                  <a:pt x="440788" y="146957"/>
                  <a:pt x="450167" y="160263"/>
                  <a:pt x="450167" y="175092"/>
                </a:cubicBezTo>
                <a:cubicBezTo>
                  <a:pt x="450167" y="206633"/>
                  <a:pt x="430250" y="227600"/>
                  <a:pt x="407963" y="245430"/>
                </a:cubicBezTo>
                <a:cubicBezTo>
                  <a:pt x="394761" y="255992"/>
                  <a:pt x="380882" y="266005"/>
                  <a:pt x="365760" y="273566"/>
                </a:cubicBezTo>
                <a:cubicBezTo>
                  <a:pt x="352497" y="280198"/>
                  <a:pt x="337625" y="282944"/>
                  <a:pt x="323557" y="287633"/>
                </a:cubicBezTo>
                <a:cubicBezTo>
                  <a:pt x="255616" y="355577"/>
                  <a:pt x="338282" y="269229"/>
                  <a:pt x="267287" y="357972"/>
                </a:cubicBezTo>
                <a:cubicBezTo>
                  <a:pt x="259001" y="368329"/>
                  <a:pt x="248530" y="376729"/>
                  <a:pt x="239151" y="386107"/>
                </a:cubicBezTo>
                <a:cubicBezTo>
                  <a:pt x="234462" y="400175"/>
                  <a:pt x="235568" y="417825"/>
                  <a:pt x="225083" y="428310"/>
                </a:cubicBezTo>
                <a:cubicBezTo>
                  <a:pt x="214598" y="438795"/>
                  <a:pt x="196143" y="435746"/>
                  <a:pt x="182880" y="442378"/>
                </a:cubicBezTo>
                <a:cubicBezTo>
                  <a:pt x="167758" y="449939"/>
                  <a:pt x="153879" y="459951"/>
                  <a:pt x="140677" y="470513"/>
                </a:cubicBezTo>
                <a:cubicBezTo>
                  <a:pt x="130320" y="478799"/>
                  <a:pt x="124405" y="492717"/>
                  <a:pt x="112542" y="498649"/>
                </a:cubicBezTo>
                <a:cubicBezTo>
                  <a:pt x="86016" y="511912"/>
                  <a:pt x="18757" y="498649"/>
                  <a:pt x="0" y="498649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4290646" y="3305908"/>
            <a:ext cx="534763" cy="618978"/>
          </a:xfrm>
          <a:custGeom>
            <a:avLst/>
            <a:gdLst>
              <a:gd name="connsiteX0" fmla="*/ 0 w 534763"/>
              <a:gd name="connsiteY0" fmla="*/ 618978 h 618978"/>
              <a:gd name="connsiteX1" fmla="*/ 0 w 534763"/>
              <a:gd name="connsiteY1" fmla="*/ 618978 h 618978"/>
              <a:gd name="connsiteX2" fmla="*/ 70339 w 534763"/>
              <a:gd name="connsiteY2" fmla="*/ 520504 h 618978"/>
              <a:gd name="connsiteX3" fmla="*/ 112542 w 534763"/>
              <a:gd name="connsiteY3" fmla="*/ 365760 h 618978"/>
              <a:gd name="connsiteX4" fmla="*/ 140677 w 534763"/>
              <a:gd name="connsiteY4" fmla="*/ 337624 h 618978"/>
              <a:gd name="connsiteX5" fmla="*/ 168812 w 534763"/>
              <a:gd name="connsiteY5" fmla="*/ 295421 h 618978"/>
              <a:gd name="connsiteX6" fmla="*/ 182880 w 534763"/>
              <a:gd name="connsiteY6" fmla="*/ 253218 h 618978"/>
              <a:gd name="connsiteX7" fmla="*/ 225083 w 534763"/>
              <a:gd name="connsiteY7" fmla="*/ 239150 h 618978"/>
              <a:gd name="connsiteX8" fmla="*/ 267286 w 534763"/>
              <a:gd name="connsiteY8" fmla="*/ 211015 h 618978"/>
              <a:gd name="connsiteX9" fmla="*/ 295422 w 534763"/>
              <a:gd name="connsiteY9" fmla="*/ 182880 h 618978"/>
              <a:gd name="connsiteX10" fmla="*/ 379828 w 534763"/>
              <a:gd name="connsiteY10" fmla="*/ 154744 h 618978"/>
              <a:gd name="connsiteX11" fmla="*/ 407963 w 534763"/>
              <a:gd name="connsiteY11" fmla="*/ 112541 h 618978"/>
              <a:gd name="connsiteX12" fmla="*/ 450166 w 534763"/>
              <a:gd name="connsiteY12" fmla="*/ 98474 h 618978"/>
              <a:gd name="connsiteX13" fmla="*/ 464234 w 534763"/>
              <a:gd name="connsiteY13" fmla="*/ 56270 h 618978"/>
              <a:gd name="connsiteX14" fmla="*/ 534572 w 534763"/>
              <a:gd name="connsiteY14" fmla="*/ 0 h 618978"/>
              <a:gd name="connsiteX15" fmla="*/ 492369 w 534763"/>
              <a:gd name="connsiteY15" fmla="*/ 98474 h 618978"/>
              <a:gd name="connsiteX16" fmla="*/ 407963 w 534763"/>
              <a:gd name="connsiteY16" fmla="*/ 154744 h 618978"/>
              <a:gd name="connsiteX17" fmla="*/ 393896 w 534763"/>
              <a:gd name="connsiteY17" fmla="*/ 196947 h 618978"/>
              <a:gd name="connsiteX18" fmla="*/ 323557 w 534763"/>
              <a:gd name="connsiteY18" fmla="*/ 267286 h 618978"/>
              <a:gd name="connsiteX19" fmla="*/ 295422 w 534763"/>
              <a:gd name="connsiteY19" fmla="*/ 351692 h 618978"/>
              <a:gd name="connsiteX20" fmla="*/ 253219 w 534763"/>
              <a:gd name="connsiteY20" fmla="*/ 436098 h 618978"/>
              <a:gd name="connsiteX21" fmla="*/ 225083 w 534763"/>
              <a:gd name="connsiteY21" fmla="*/ 464234 h 618978"/>
              <a:gd name="connsiteX22" fmla="*/ 196948 w 534763"/>
              <a:gd name="connsiteY22" fmla="*/ 506437 h 618978"/>
              <a:gd name="connsiteX23" fmla="*/ 182880 w 534763"/>
              <a:gd name="connsiteY23" fmla="*/ 548640 h 618978"/>
              <a:gd name="connsiteX24" fmla="*/ 140677 w 534763"/>
              <a:gd name="connsiteY24" fmla="*/ 562707 h 618978"/>
              <a:gd name="connsiteX25" fmla="*/ 112542 w 534763"/>
              <a:gd name="connsiteY25" fmla="*/ 590843 h 618978"/>
              <a:gd name="connsiteX26" fmla="*/ 28136 w 534763"/>
              <a:gd name="connsiteY26" fmla="*/ 618978 h 618978"/>
              <a:gd name="connsiteX27" fmla="*/ 0 w 534763"/>
              <a:gd name="connsiteY27" fmla="*/ 618978 h 61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4763" h="618978">
                <a:moveTo>
                  <a:pt x="0" y="618978"/>
                </a:moveTo>
                <a:lnTo>
                  <a:pt x="0" y="618978"/>
                </a:lnTo>
                <a:cubicBezTo>
                  <a:pt x="23446" y="586153"/>
                  <a:pt x="51215" y="556021"/>
                  <a:pt x="70339" y="520504"/>
                </a:cubicBezTo>
                <a:cubicBezTo>
                  <a:pt x="158469" y="356834"/>
                  <a:pt x="50384" y="510796"/>
                  <a:pt x="112542" y="365760"/>
                </a:cubicBezTo>
                <a:cubicBezTo>
                  <a:pt x="117767" y="353569"/>
                  <a:pt x="132392" y="347981"/>
                  <a:pt x="140677" y="337624"/>
                </a:cubicBezTo>
                <a:cubicBezTo>
                  <a:pt x="151239" y="324422"/>
                  <a:pt x="161251" y="310543"/>
                  <a:pt x="168812" y="295421"/>
                </a:cubicBezTo>
                <a:cubicBezTo>
                  <a:pt x="175444" y="282158"/>
                  <a:pt x="172395" y="263703"/>
                  <a:pt x="182880" y="253218"/>
                </a:cubicBezTo>
                <a:cubicBezTo>
                  <a:pt x="193365" y="242733"/>
                  <a:pt x="211820" y="245782"/>
                  <a:pt x="225083" y="239150"/>
                </a:cubicBezTo>
                <a:cubicBezTo>
                  <a:pt x="240205" y="231589"/>
                  <a:pt x="254084" y="221577"/>
                  <a:pt x="267286" y="211015"/>
                </a:cubicBezTo>
                <a:cubicBezTo>
                  <a:pt x="277643" y="202730"/>
                  <a:pt x="283559" y="188811"/>
                  <a:pt x="295422" y="182880"/>
                </a:cubicBezTo>
                <a:cubicBezTo>
                  <a:pt x="321948" y="169617"/>
                  <a:pt x="379828" y="154744"/>
                  <a:pt x="379828" y="154744"/>
                </a:cubicBezTo>
                <a:cubicBezTo>
                  <a:pt x="389206" y="140676"/>
                  <a:pt x="394761" y="123103"/>
                  <a:pt x="407963" y="112541"/>
                </a:cubicBezTo>
                <a:cubicBezTo>
                  <a:pt x="419542" y="103278"/>
                  <a:pt x="439681" y="108959"/>
                  <a:pt x="450166" y="98474"/>
                </a:cubicBezTo>
                <a:cubicBezTo>
                  <a:pt x="460652" y="87988"/>
                  <a:pt x="457602" y="69533"/>
                  <a:pt x="464234" y="56270"/>
                </a:cubicBezTo>
                <a:cubicBezTo>
                  <a:pt x="489686" y="5365"/>
                  <a:pt x="485896" y="16224"/>
                  <a:pt x="534572" y="0"/>
                </a:cubicBezTo>
                <a:cubicBezTo>
                  <a:pt x="522680" y="59461"/>
                  <a:pt x="534763" y="66679"/>
                  <a:pt x="492369" y="98474"/>
                </a:cubicBezTo>
                <a:cubicBezTo>
                  <a:pt x="465317" y="118763"/>
                  <a:pt x="407963" y="154744"/>
                  <a:pt x="407963" y="154744"/>
                </a:cubicBezTo>
                <a:cubicBezTo>
                  <a:pt x="403274" y="168812"/>
                  <a:pt x="402793" y="185084"/>
                  <a:pt x="393896" y="196947"/>
                </a:cubicBezTo>
                <a:cubicBezTo>
                  <a:pt x="374001" y="223474"/>
                  <a:pt x="323557" y="267286"/>
                  <a:pt x="323557" y="267286"/>
                </a:cubicBezTo>
                <a:lnTo>
                  <a:pt x="295422" y="351692"/>
                </a:lnTo>
                <a:cubicBezTo>
                  <a:pt x="280564" y="396265"/>
                  <a:pt x="284384" y="397142"/>
                  <a:pt x="253219" y="436098"/>
                </a:cubicBezTo>
                <a:cubicBezTo>
                  <a:pt x="244933" y="446455"/>
                  <a:pt x="233369" y="453877"/>
                  <a:pt x="225083" y="464234"/>
                </a:cubicBezTo>
                <a:cubicBezTo>
                  <a:pt x="214521" y="477436"/>
                  <a:pt x="204509" y="491315"/>
                  <a:pt x="196948" y="506437"/>
                </a:cubicBezTo>
                <a:cubicBezTo>
                  <a:pt x="190316" y="519700"/>
                  <a:pt x="193366" y="538155"/>
                  <a:pt x="182880" y="548640"/>
                </a:cubicBezTo>
                <a:cubicBezTo>
                  <a:pt x="172395" y="559125"/>
                  <a:pt x="154745" y="558018"/>
                  <a:pt x="140677" y="562707"/>
                </a:cubicBezTo>
                <a:cubicBezTo>
                  <a:pt x="131299" y="572086"/>
                  <a:pt x="124405" y="584911"/>
                  <a:pt x="112542" y="590843"/>
                </a:cubicBezTo>
                <a:cubicBezTo>
                  <a:pt x="86016" y="604106"/>
                  <a:pt x="54662" y="605715"/>
                  <a:pt x="28136" y="618978"/>
                </a:cubicBezTo>
                <a:lnTo>
                  <a:pt x="0" y="61897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4234375" y="3069743"/>
            <a:ext cx="316674" cy="419045"/>
          </a:xfrm>
          <a:custGeom>
            <a:avLst/>
            <a:gdLst>
              <a:gd name="connsiteX0" fmla="*/ 0 w 316674"/>
              <a:gd name="connsiteY0" fmla="*/ 404977 h 419045"/>
              <a:gd name="connsiteX1" fmla="*/ 0 w 316674"/>
              <a:gd name="connsiteY1" fmla="*/ 404977 h 419045"/>
              <a:gd name="connsiteX2" fmla="*/ 98474 w 316674"/>
              <a:gd name="connsiteY2" fmla="*/ 236165 h 419045"/>
              <a:gd name="connsiteX3" fmla="*/ 126610 w 316674"/>
              <a:gd name="connsiteY3" fmla="*/ 208029 h 419045"/>
              <a:gd name="connsiteX4" fmla="*/ 211016 w 316674"/>
              <a:gd name="connsiteY4" fmla="*/ 151759 h 419045"/>
              <a:gd name="connsiteX5" fmla="*/ 239151 w 316674"/>
              <a:gd name="connsiteY5" fmla="*/ 123623 h 419045"/>
              <a:gd name="connsiteX6" fmla="*/ 281354 w 316674"/>
              <a:gd name="connsiteY6" fmla="*/ 109555 h 419045"/>
              <a:gd name="connsiteX7" fmla="*/ 281354 w 316674"/>
              <a:gd name="connsiteY7" fmla="*/ 123623 h 419045"/>
              <a:gd name="connsiteX8" fmla="*/ 239151 w 316674"/>
              <a:gd name="connsiteY8" fmla="*/ 193962 h 419045"/>
              <a:gd name="connsiteX9" fmla="*/ 182880 w 316674"/>
              <a:gd name="connsiteY9" fmla="*/ 306503 h 419045"/>
              <a:gd name="connsiteX10" fmla="*/ 98474 w 316674"/>
              <a:gd name="connsiteY10" fmla="*/ 334639 h 419045"/>
              <a:gd name="connsiteX11" fmla="*/ 70339 w 316674"/>
              <a:gd name="connsiteY11" fmla="*/ 376842 h 419045"/>
              <a:gd name="connsiteX12" fmla="*/ 28136 w 316674"/>
              <a:gd name="connsiteY12" fmla="*/ 390909 h 419045"/>
              <a:gd name="connsiteX13" fmla="*/ 0 w 316674"/>
              <a:gd name="connsiteY13" fmla="*/ 419045 h 419045"/>
              <a:gd name="connsiteX14" fmla="*/ 0 w 316674"/>
              <a:gd name="connsiteY14" fmla="*/ 404977 h 419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6674" h="419045">
                <a:moveTo>
                  <a:pt x="0" y="404977"/>
                </a:moveTo>
                <a:lnTo>
                  <a:pt x="0" y="404977"/>
                </a:lnTo>
                <a:cubicBezTo>
                  <a:pt x="162076" y="242903"/>
                  <a:pt x="36647" y="401038"/>
                  <a:pt x="98474" y="236165"/>
                </a:cubicBezTo>
                <a:cubicBezTo>
                  <a:pt x="103131" y="223746"/>
                  <a:pt x="115999" y="215987"/>
                  <a:pt x="126610" y="208029"/>
                </a:cubicBezTo>
                <a:cubicBezTo>
                  <a:pt x="153662" y="187740"/>
                  <a:pt x="187106" y="175670"/>
                  <a:pt x="211016" y="151759"/>
                </a:cubicBezTo>
                <a:cubicBezTo>
                  <a:pt x="220394" y="142380"/>
                  <a:pt x="227778" y="130447"/>
                  <a:pt x="239151" y="123623"/>
                </a:cubicBezTo>
                <a:cubicBezTo>
                  <a:pt x="251866" y="115994"/>
                  <a:pt x="267286" y="114244"/>
                  <a:pt x="281354" y="109555"/>
                </a:cubicBezTo>
                <a:cubicBezTo>
                  <a:pt x="287995" y="89633"/>
                  <a:pt x="316674" y="0"/>
                  <a:pt x="281354" y="123623"/>
                </a:cubicBezTo>
                <a:cubicBezTo>
                  <a:pt x="266744" y="174757"/>
                  <a:pt x="274506" y="158607"/>
                  <a:pt x="239151" y="193962"/>
                </a:cubicBezTo>
                <a:cubicBezTo>
                  <a:pt x="228781" y="225072"/>
                  <a:pt x="222167" y="286860"/>
                  <a:pt x="182880" y="306503"/>
                </a:cubicBezTo>
                <a:cubicBezTo>
                  <a:pt x="156354" y="319766"/>
                  <a:pt x="98474" y="334639"/>
                  <a:pt x="98474" y="334639"/>
                </a:cubicBezTo>
                <a:cubicBezTo>
                  <a:pt x="89096" y="348707"/>
                  <a:pt x="83541" y="366280"/>
                  <a:pt x="70339" y="376842"/>
                </a:cubicBezTo>
                <a:cubicBezTo>
                  <a:pt x="58760" y="386105"/>
                  <a:pt x="40851" y="383280"/>
                  <a:pt x="28136" y="390909"/>
                </a:cubicBezTo>
                <a:cubicBezTo>
                  <a:pt x="16763" y="397733"/>
                  <a:pt x="9379" y="409666"/>
                  <a:pt x="0" y="419045"/>
                </a:cubicBezTo>
                <a:lnTo>
                  <a:pt x="0" y="40497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4009292" y="2926080"/>
            <a:ext cx="302790" cy="379828"/>
          </a:xfrm>
          <a:custGeom>
            <a:avLst/>
            <a:gdLst>
              <a:gd name="connsiteX0" fmla="*/ 0 w 302790"/>
              <a:gd name="connsiteY0" fmla="*/ 351692 h 379828"/>
              <a:gd name="connsiteX1" fmla="*/ 0 w 302790"/>
              <a:gd name="connsiteY1" fmla="*/ 351692 h 379828"/>
              <a:gd name="connsiteX2" fmla="*/ 56271 w 302790"/>
              <a:gd name="connsiteY2" fmla="*/ 239151 h 379828"/>
              <a:gd name="connsiteX3" fmla="*/ 70339 w 302790"/>
              <a:gd name="connsiteY3" fmla="*/ 196948 h 379828"/>
              <a:gd name="connsiteX4" fmla="*/ 126610 w 302790"/>
              <a:gd name="connsiteY4" fmla="*/ 140677 h 379828"/>
              <a:gd name="connsiteX5" fmla="*/ 140677 w 302790"/>
              <a:gd name="connsiteY5" fmla="*/ 98474 h 379828"/>
              <a:gd name="connsiteX6" fmla="*/ 182880 w 302790"/>
              <a:gd name="connsiteY6" fmla="*/ 70338 h 379828"/>
              <a:gd name="connsiteX7" fmla="*/ 239151 w 302790"/>
              <a:gd name="connsiteY7" fmla="*/ 0 h 379828"/>
              <a:gd name="connsiteX8" fmla="*/ 281354 w 302790"/>
              <a:gd name="connsiteY8" fmla="*/ 14068 h 379828"/>
              <a:gd name="connsiteX9" fmla="*/ 225083 w 302790"/>
              <a:gd name="connsiteY9" fmla="*/ 70338 h 379828"/>
              <a:gd name="connsiteX10" fmla="*/ 196948 w 302790"/>
              <a:gd name="connsiteY10" fmla="*/ 98474 h 379828"/>
              <a:gd name="connsiteX11" fmla="*/ 168813 w 302790"/>
              <a:gd name="connsiteY11" fmla="*/ 196948 h 379828"/>
              <a:gd name="connsiteX12" fmla="*/ 140677 w 302790"/>
              <a:gd name="connsiteY12" fmla="*/ 225083 h 379828"/>
              <a:gd name="connsiteX13" fmla="*/ 126610 w 302790"/>
              <a:gd name="connsiteY13" fmla="*/ 267286 h 379828"/>
              <a:gd name="connsiteX14" fmla="*/ 84406 w 302790"/>
              <a:gd name="connsiteY14" fmla="*/ 365760 h 379828"/>
              <a:gd name="connsiteX15" fmla="*/ 42203 w 302790"/>
              <a:gd name="connsiteY15" fmla="*/ 379828 h 379828"/>
              <a:gd name="connsiteX16" fmla="*/ 0 w 302790"/>
              <a:gd name="connsiteY16" fmla="*/ 351692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2790" h="379828">
                <a:moveTo>
                  <a:pt x="0" y="351692"/>
                </a:moveTo>
                <a:lnTo>
                  <a:pt x="0" y="351692"/>
                </a:lnTo>
                <a:cubicBezTo>
                  <a:pt x="18757" y="314178"/>
                  <a:pt x="38915" y="277333"/>
                  <a:pt x="56271" y="239151"/>
                </a:cubicBezTo>
                <a:cubicBezTo>
                  <a:pt x="62407" y="225652"/>
                  <a:pt x="61720" y="209015"/>
                  <a:pt x="70339" y="196948"/>
                </a:cubicBezTo>
                <a:cubicBezTo>
                  <a:pt x="85757" y="175363"/>
                  <a:pt x="126610" y="140677"/>
                  <a:pt x="126610" y="140677"/>
                </a:cubicBezTo>
                <a:cubicBezTo>
                  <a:pt x="131299" y="126609"/>
                  <a:pt x="131414" y="110053"/>
                  <a:pt x="140677" y="98474"/>
                </a:cubicBezTo>
                <a:cubicBezTo>
                  <a:pt x="151239" y="85271"/>
                  <a:pt x="169678" y="80900"/>
                  <a:pt x="182880" y="70338"/>
                </a:cubicBezTo>
                <a:cubicBezTo>
                  <a:pt x="211519" y="47427"/>
                  <a:pt x="218258" y="31340"/>
                  <a:pt x="239151" y="0"/>
                </a:cubicBezTo>
                <a:cubicBezTo>
                  <a:pt x="253219" y="4689"/>
                  <a:pt x="274723" y="805"/>
                  <a:pt x="281354" y="14068"/>
                </a:cubicBezTo>
                <a:cubicBezTo>
                  <a:pt x="302790" y="56941"/>
                  <a:pt x="241160" y="64979"/>
                  <a:pt x="225083" y="70338"/>
                </a:cubicBezTo>
                <a:cubicBezTo>
                  <a:pt x="215705" y="79717"/>
                  <a:pt x="202879" y="86611"/>
                  <a:pt x="196948" y="98474"/>
                </a:cubicBezTo>
                <a:cubicBezTo>
                  <a:pt x="178565" y="135241"/>
                  <a:pt x="189545" y="162395"/>
                  <a:pt x="168813" y="196948"/>
                </a:cubicBezTo>
                <a:cubicBezTo>
                  <a:pt x="161989" y="208321"/>
                  <a:pt x="150056" y="215705"/>
                  <a:pt x="140677" y="225083"/>
                </a:cubicBezTo>
                <a:cubicBezTo>
                  <a:pt x="135988" y="239151"/>
                  <a:pt x="130684" y="253028"/>
                  <a:pt x="126610" y="267286"/>
                </a:cubicBezTo>
                <a:cubicBezTo>
                  <a:pt x="116598" y="302328"/>
                  <a:pt x="116134" y="340378"/>
                  <a:pt x="84406" y="365760"/>
                </a:cubicBezTo>
                <a:cubicBezTo>
                  <a:pt x="72827" y="375023"/>
                  <a:pt x="56271" y="375139"/>
                  <a:pt x="42203" y="379828"/>
                </a:cubicBezTo>
                <a:cubicBezTo>
                  <a:pt x="7437" y="345060"/>
                  <a:pt x="7034" y="356381"/>
                  <a:pt x="0" y="35169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86"/>
          <p:cNvSpPr/>
          <p:nvPr/>
        </p:nvSpPr>
        <p:spPr>
          <a:xfrm>
            <a:off x="3727938" y="3066757"/>
            <a:ext cx="211016" cy="351692"/>
          </a:xfrm>
          <a:custGeom>
            <a:avLst/>
            <a:gdLst>
              <a:gd name="connsiteX0" fmla="*/ 168813 w 211016"/>
              <a:gd name="connsiteY0" fmla="*/ 295421 h 351692"/>
              <a:gd name="connsiteX1" fmla="*/ 168813 w 211016"/>
              <a:gd name="connsiteY1" fmla="*/ 295421 h 351692"/>
              <a:gd name="connsiteX2" fmla="*/ 154745 w 211016"/>
              <a:gd name="connsiteY2" fmla="*/ 168812 h 351692"/>
              <a:gd name="connsiteX3" fmla="*/ 140677 w 211016"/>
              <a:gd name="connsiteY3" fmla="*/ 126609 h 351692"/>
              <a:gd name="connsiteX4" fmla="*/ 42204 w 211016"/>
              <a:gd name="connsiteY4" fmla="*/ 14068 h 351692"/>
              <a:gd name="connsiteX5" fmla="*/ 0 w 211016"/>
              <a:gd name="connsiteY5" fmla="*/ 0 h 351692"/>
              <a:gd name="connsiteX6" fmla="*/ 56271 w 211016"/>
              <a:gd name="connsiteY6" fmla="*/ 126609 h 351692"/>
              <a:gd name="connsiteX7" fmla="*/ 84407 w 211016"/>
              <a:gd name="connsiteY7" fmla="*/ 154745 h 351692"/>
              <a:gd name="connsiteX8" fmla="*/ 98474 w 211016"/>
              <a:gd name="connsiteY8" fmla="*/ 196948 h 351692"/>
              <a:gd name="connsiteX9" fmla="*/ 126610 w 211016"/>
              <a:gd name="connsiteY9" fmla="*/ 225083 h 351692"/>
              <a:gd name="connsiteX10" fmla="*/ 154745 w 211016"/>
              <a:gd name="connsiteY10" fmla="*/ 267286 h 351692"/>
              <a:gd name="connsiteX11" fmla="*/ 168813 w 211016"/>
              <a:gd name="connsiteY11" fmla="*/ 323557 h 351692"/>
              <a:gd name="connsiteX12" fmla="*/ 211016 w 211016"/>
              <a:gd name="connsiteY12" fmla="*/ 351692 h 351692"/>
              <a:gd name="connsiteX13" fmla="*/ 154745 w 211016"/>
              <a:gd name="connsiteY13" fmla="*/ 154745 h 351692"/>
              <a:gd name="connsiteX14" fmla="*/ 168813 w 211016"/>
              <a:gd name="connsiteY14" fmla="*/ 295421 h 35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1016" h="351692">
                <a:moveTo>
                  <a:pt x="168813" y="295421"/>
                </a:moveTo>
                <a:lnTo>
                  <a:pt x="168813" y="295421"/>
                </a:lnTo>
                <a:cubicBezTo>
                  <a:pt x="164124" y="253218"/>
                  <a:pt x="161726" y="210697"/>
                  <a:pt x="154745" y="168812"/>
                </a:cubicBezTo>
                <a:cubicBezTo>
                  <a:pt x="152307" y="154185"/>
                  <a:pt x="147878" y="139572"/>
                  <a:pt x="140677" y="126609"/>
                </a:cubicBezTo>
                <a:cubicBezTo>
                  <a:pt x="108213" y="68173"/>
                  <a:pt x="95950" y="40941"/>
                  <a:pt x="42204" y="14068"/>
                </a:cubicBezTo>
                <a:cubicBezTo>
                  <a:pt x="28941" y="7436"/>
                  <a:pt x="14068" y="4689"/>
                  <a:pt x="0" y="0"/>
                </a:cubicBezTo>
                <a:cubicBezTo>
                  <a:pt x="22309" y="66925"/>
                  <a:pt x="18055" y="78839"/>
                  <a:pt x="56271" y="126609"/>
                </a:cubicBezTo>
                <a:cubicBezTo>
                  <a:pt x="64557" y="136966"/>
                  <a:pt x="75028" y="145366"/>
                  <a:pt x="84407" y="154745"/>
                </a:cubicBezTo>
                <a:cubicBezTo>
                  <a:pt x="89096" y="168813"/>
                  <a:pt x="90845" y="184233"/>
                  <a:pt x="98474" y="196948"/>
                </a:cubicBezTo>
                <a:cubicBezTo>
                  <a:pt x="105298" y="208321"/>
                  <a:pt x="118324" y="214726"/>
                  <a:pt x="126610" y="225083"/>
                </a:cubicBezTo>
                <a:cubicBezTo>
                  <a:pt x="137172" y="238285"/>
                  <a:pt x="145367" y="253218"/>
                  <a:pt x="154745" y="267286"/>
                </a:cubicBezTo>
                <a:cubicBezTo>
                  <a:pt x="159434" y="286043"/>
                  <a:pt x="158088" y="307470"/>
                  <a:pt x="168813" y="323557"/>
                </a:cubicBezTo>
                <a:cubicBezTo>
                  <a:pt x="178191" y="337625"/>
                  <a:pt x="211016" y="351692"/>
                  <a:pt x="211016" y="351692"/>
                </a:cubicBezTo>
                <a:lnTo>
                  <a:pt x="154745" y="154745"/>
                </a:lnTo>
                <a:lnTo>
                  <a:pt x="168813" y="29542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 rot="12809256">
            <a:off x="3250117" y="3905787"/>
            <a:ext cx="802667" cy="469432"/>
          </a:xfrm>
          <a:prstGeom prst="ellipse">
            <a:avLst/>
          </a:prstGeom>
          <a:solidFill>
            <a:srgbClr val="008000"/>
          </a:solidFill>
          <a:ln>
            <a:solidFill>
              <a:srgbClr val="005B1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90" name="Freeform 89"/>
          <p:cNvSpPr/>
          <p:nvPr/>
        </p:nvSpPr>
        <p:spPr>
          <a:xfrm>
            <a:off x="3404382" y="3958769"/>
            <a:ext cx="549809" cy="411358"/>
          </a:xfrm>
          <a:custGeom>
            <a:avLst/>
            <a:gdLst>
              <a:gd name="connsiteX0" fmla="*/ 548640 w 549809"/>
              <a:gd name="connsiteY0" fmla="*/ 374080 h 411358"/>
              <a:gd name="connsiteX1" fmla="*/ 548640 w 549809"/>
              <a:gd name="connsiteY1" fmla="*/ 374080 h 411358"/>
              <a:gd name="connsiteX2" fmla="*/ 464233 w 549809"/>
              <a:gd name="connsiteY2" fmla="*/ 289674 h 411358"/>
              <a:gd name="connsiteX3" fmla="*/ 323556 w 549809"/>
              <a:gd name="connsiteY3" fmla="*/ 191200 h 411358"/>
              <a:gd name="connsiteX4" fmla="*/ 253218 w 549809"/>
              <a:gd name="connsiteY4" fmla="*/ 148997 h 411358"/>
              <a:gd name="connsiteX5" fmla="*/ 211015 w 549809"/>
              <a:gd name="connsiteY5" fmla="*/ 64591 h 411358"/>
              <a:gd name="connsiteX6" fmla="*/ 98473 w 549809"/>
              <a:gd name="connsiteY6" fmla="*/ 50523 h 411358"/>
              <a:gd name="connsiteX7" fmla="*/ 14067 w 549809"/>
              <a:gd name="connsiteY7" fmla="*/ 8320 h 411358"/>
              <a:gd name="connsiteX8" fmla="*/ 0 w 549809"/>
              <a:gd name="connsiteY8" fmla="*/ 50523 h 411358"/>
              <a:gd name="connsiteX9" fmla="*/ 14067 w 549809"/>
              <a:gd name="connsiteY9" fmla="*/ 92726 h 411358"/>
              <a:gd name="connsiteX10" fmla="*/ 56270 w 549809"/>
              <a:gd name="connsiteY10" fmla="*/ 106794 h 411358"/>
              <a:gd name="connsiteX11" fmla="*/ 126609 w 549809"/>
              <a:gd name="connsiteY11" fmla="*/ 148997 h 411358"/>
              <a:gd name="connsiteX12" fmla="*/ 267286 w 549809"/>
              <a:gd name="connsiteY12" fmla="*/ 261539 h 411358"/>
              <a:gd name="connsiteX13" fmla="*/ 365760 w 549809"/>
              <a:gd name="connsiteY13" fmla="*/ 289674 h 411358"/>
              <a:gd name="connsiteX14" fmla="*/ 407963 w 549809"/>
              <a:gd name="connsiteY14" fmla="*/ 303742 h 411358"/>
              <a:gd name="connsiteX15" fmla="*/ 464233 w 549809"/>
              <a:gd name="connsiteY15" fmla="*/ 360013 h 411358"/>
              <a:gd name="connsiteX16" fmla="*/ 548640 w 549809"/>
              <a:gd name="connsiteY16" fmla="*/ 374080 h 41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9809" h="411358">
                <a:moveTo>
                  <a:pt x="548640" y="374080"/>
                </a:moveTo>
                <a:lnTo>
                  <a:pt x="548640" y="374080"/>
                </a:lnTo>
                <a:cubicBezTo>
                  <a:pt x="520504" y="345945"/>
                  <a:pt x="486304" y="322781"/>
                  <a:pt x="464233" y="289674"/>
                </a:cubicBezTo>
                <a:cubicBezTo>
                  <a:pt x="380406" y="163935"/>
                  <a:pt x="521280" y="215916"/>
                  <a:pt x="323556" y="191200"/>
                </a:cubicBezTo>
                <a:cubicBezTo>
                  <a:pt x="290358" y="180135"/>
                  <a:pt x="272529" y="181183"/>
                  <a:pt x="253218" y="148997"/>
                </a:cubicBezTo>
                <a:cubicBezTo>
                  <a:pt x="241063" y="128738"/>
                  <a:pt x="239098" y="75824"/>
                  <a:pt x="211015" y="64591"/>
                </a:cubicBezTo>
                <a:cubicBezTo>
                  <a:pt x="175913" y="50550"/>
                  <a:pt x="135987" y="55212"/>
                  <a:pt x="98473" y="50523"/>
                </a:cubicBezTo>
                <a:cubicBezTo>
                  <a:pt x="91366" y="45785"/>
                  <a:pt x="30707" y="0"/>
                  <a:pt x="14067" y="8320"/>
                </a:cubicBezTo>
                <a:cubicBezTo>
                  <a:pt x="804" y="14952"/>
                  <a:pt x="4689" y="36455"/>
                  <a:pt x="0" y="50523"/>
                </a:cubicBezTo>
                <a:cubicBezTo>
                  <a:pt x="4689" y="64591"/>
                  <a:pt x="3582" y="82241"/>
                  <a:pt x="14067" y="92726"/>
                </a:cubicBezTo>
                <a:cubicBezTo>
                  <a:pt x="24552" y="103212"/>
                  <a:pt x="43554" y="99165"/>
                  <a:pt x="56270" y="106794"/>
                </a:cubicBezTo>
                <a:cubicBezTo>
                  <a:pt x="152823" y="164725"/>
                  <a:pt x="7055" y="109145"/>
                  <a:pt x="126609" y="148997"/>
                </a:cubicBezTo>
                <a:cubicBezTo>
                  <a:pt x="165025" y="187413"/>
                  <a:pt x="214049" y="243794"/>
                  <a:pt x="267286" y="261539"/>
                </a:cubicBezTo>
                <a:cubicBezTo>
                  <a:pt x="368494" y="295273"/>
                  <a:pt x="242085" y="254337"/>
                  <a:pt x="365760" y="289674"/>
                </a:cubicBezTo>
                <a:cubicBezTo>
                  <a:pt x="380018" y="293748"/>
                  <a:pt x="393895" y="299053"/>
                  <a:pt x="407963" y="303742"/>
                </a:cubicBezTo>
                <a:cubicBezTo>
                  <a:pt x="432971" y="378768"/>
                  <a:pt x="401711" y="322500"/>
                  <a:pt x="464233" y="360013"/>
                </a:cubicBezTo>
                <a:cubicBezTo>
                  <a:pt x="549809" y="411358"/>
                  <a:pt x="534572" y="371736"/>
                  <a:pt x="548640" y="37408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005B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906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4711690"/>
            <a:ext cx="9144000" cy="214631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7200" y="887210"/>
            <a:ext cx="7999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Then, the scientists used iodine to see what parts contained starch. 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57200" y="16391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Parts that turn blue show that starch is present. Brown areas are where there is no starch.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-101019" y="558452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3543300" y="2295433"/>
            <a:ext cx="1630101" cy="2008972"/>
            <a:chOff x="3543300" y="2295433"/>
            <a:chExt cx="1630101" cy="2008972"/>
          </a:xfrm>
        </p:grpSpPr>
        <p:grpSp>
          <p:nvGrpSpPr>
            <p:cNvPr id="39" name="Group 38"/>
            <p:cNvGrpSpPr/>
            <p:nvPr/>
          </p:nvGrpSpPr>
          <p:grpSpPr>
            <a:xfrm>
              <a:off x="3770363" y="2295433"/>
              <a:ext cx="1403038" cy="2008972"/>
              <a:chOff x="1014138" y="3182389"/>
              <a:chExt cx="621224" cy="1290017"/>
            </a:xfrm>
          </p:grpSpPr>
          <p:grpSp>
            <p:nvGrpSpPr>
              <p:cNvPr id="40" name="Group 39"/>
              <p:cNvGrpSpPr/>
              <p:nvPr/>
            </p:nvGrpSpPr>
            <p:grpSpPr>
              <a:xfrm rot="20261920">
                <a:off x="1014138" y="3182389"/>
                <a:ext cx="621224" cy="1290017"/>
                <a:chOff x="1682037" y="1764935"/>
                <a:chExt cx="476437" cy="3108859"/>
              </a:xfrm>
            </p:grpSpPr>
            <p:sp>
              <p:nvSpPr>
                <p:cNvPr id="42" name="Oval 41"/>
                <p:cNvSpPr/>
                <p:nvPr/>
              </p:nvSpPr>
              <p:spPr>
                <a:xfrm rot="14147336">
                  <a:off x="503655" y="2943317"/>
                  <a:ext cx="2683602" cy="326837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solidFill>
                    <a:srgbClr val="005B10"/>
                  </a:solidFill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8000"/>
                    </a:solidFill>
                  </a:endParaRPr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2003573" y="4168647"/>
                  <a:ext cx="154901" cy="705147"/>
                </a:xfrm>
                <a:custGeom>
                  <a:avLst/>
                  <a:gdLst>
                    <a:gd name="connsiteX0" fmla="*/ 0 w 132897"/>
                    <a:gd name="connsiteY0" fmla="*/ 0 h 546425"/>
                    <a:gd name="connsiteX1" fmla="*/ 132897 w 132897"/>
                    <a:gd name="connsiteY1" fmla="*/ 546425 h 546425"/>
                    <a:gd name="connsiteX2" fmla="*/ 132897 w 132897"/>
                    <a:gd name="connsiteY2" fmla="*/ 546425 h 546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2897" h="546425">
                      <a:moveTo>
                        <a:pt x="0" y="0"/>
                      </a:moveTo>
                      <a:lnTo>
                        <a:pt x="132897" y="546425"/>
                      </a:lnTo>
                      <a:lnTo>
                        <a:pt x="132897" y="546425"/>
                      </a:lnTo>
                    </a:path>
                  </a:pathLst>
                </a:cu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008000"/>
                    </a:solidFill>
                  </a:endParaRPr>
                </a:p>
              </p:txBody>
            </p:sp>
          </p:grpSp>
          <p:sp>
            <p:nvSpPr>
              <p:cNvPr id="41" name="Rounded Rectangle 40"/>
              <p:cNvSpPr/>
              <p:nvPr/>
            </p:nvSpPr>
            <p:spPr>
              <a:xfrm rot="18332280">
                <a:off x="927145" y="3688759"/>
                <a:ext cx="571966" cy="197862"/>
              </a:xfrm>
              <a:prstGeom prst="roundRect">
                <a:avLst/>
              </a:prstGeom>
              <a:solidFill>
                <a:srgbClr val="62C35D"/>
              </a:solidFill>
              <a:ln>
                <a:solidFill>
                  <a:srgbClr val="005B1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Freeform 25"/>
            <p:cNvSpPr/>
            <p:nvPr/>
          </p:nvSpPr>
          <p:spPr>
            <a:xfrm>
              <a:off x="3543300" y="2782149"/>
              <a:ext cx="1443059" cy="934079"/>
            </a:xfrm>
            <a:custGeom>
              <a:avLst/>
              <a:gdLst>
                <a:gd name="connsiteX0" fmla="*/ 633046 w 651787"/>
                <a:gd name="connsiteY0" fmla="*/ 351692 h 379827"/>
                <a:gd name="connsiteX1" fmla="*/ 633046 w 651787"/>
                <a:gd name="connsiteY1" fmla="*/ 351692 h 379827"/>
                <a:gd name="connsiteX2" fmla="*/ 534573 w 651787"/>
                <a:gd name="connsiteY2" fmla="*/ 281354 h 379827"/>
                <a:gd name="connsiteX3" fmla="*/ 506437 w 651787"/>
                <a:gd name="connsiteY3" fmla="*/ 253218 h 379827"/>
                <a:gd name="connsiteX4" fmla="*/ 422031 w 651787"/>
                <a:gd name="connsiteY4" fmla="*/ 225083 h 379827"/>
                <a:gd name="connsiteX5" fmla="*/ 393896 w 651787"/>
                <a:gd name="connsiteY5" fmla="*/ 196947 h 379827"/>
                <a:gd name="connsiteX6" fmla="*/ 379828 w 651787"/>
                <a:gd name="connsiteY6" fmla="*/ 154744 h 379827"/>
                <a:gd name="connsiteX7" fmla="*/ 295422 w 651787"/>
                <a:gd name="connsiteY7" fmla="*/ 98474 h 379827"/>
                <a:gd name="connsiteX8" fmla="*/ 267286 w 651787"/>
                <a:gd name="connsiteY8" fmla="*/ 70338 h 379827"/>
                <a:gd name="connsiteX9" fmla="*/ 211016 w 651787"/>
                <a:gd name="connsiteY9" fmla="*/ 56270 h 379827"/>
                <a:gd name="connsiteX10" fmla="*/ 182880 w 651787"/>
                <a:gd name="connsiteY10" fmla="*/ 28135 h 379827"/>
                <a:gd name="connsiteX11" fmla="*/ 0 w 651787"/>
                <a:gd name="connsiteY11" fmla="*/ 0 h 379827"/>
                <a:gd name="connsiteX12" fmla="*/ 14068 w 651787"/>
                <a:gd name="connsiteY12" fmla="*/ 42203 h 379827"/>
                <a:gd name="connsiteX13" fmla="*/ 98474 w 651787"/>
                <a:gd name="connsiteY13" fmla="*/ 112541 h 379827"/>
                <a:gd name="connsiteX14" fmla="*/ 126610 w 651787"/>
                <a:gd name="connsiteY14" fmla="*/ 140677 h 379827"/>
                <a:gd name="connsiteX15" fmla="*/ 154745 w 651787"/>
                <a:gd name="connsiteY15" fmla="*/ 182880 h 379827"/>
                <a:gd name="connsiteX16" fmla="*/ 196948 w 651787"/>
                <a:gd name="connsiteY16" fmla="*/ 196947 h 379827"/>
                <a:gd name="connsiteX17" fmla="*/ 225083 w 651787"/>
                <a:gd name="connsiteY17" fmla="*/ 225083 h 379827"/>
                <a:gd name="connsiteX18" fmla="*/ 323557 w 651787"/>
                <a:gd name="connsiteY18" fmla="*/ 253218 h 379827"/>
                <a:gd name="connsiteX19" fmla="*/ 393896 w 651787"/>
                <a:gd name="connsiteY19" fmla="*/ 323557 h 379827"/>
                <a:gd name="connsiteX20" fmla="*/ 478302 w 651787"/>
                <a:gd name="connsiteY20" fmla="*/ 379827 h 379827"/>
                <a:gd name="connsiteX21" fmla="*/ 633046 w 651787"/>
                <a:gd name="connsiteY21" fmla="*/ 351692 h 37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51787" h="379827">
                  <a:moveTo>
                    <a:pt x="633046" y="351692"/>
                  </a:moveTo>
                  <a:lnTo>
                    <a:pt x="633046" y="351692"/>
                  </a:lnTo>
                  <a:cubicBezTo>
                    <a:pt x="600222" y="328246"/>
                    <a:pt x="566414" y="306119"/>
                    <a:pt x="534573" y="281354"/>
                  </a:cubicBezTo>
                  <a:cubicBezTo>
                    <a:pt x="524103" y="273211"/>
                    <a:pt x="518300" y="259150"/>
                    <a:pt x="506437" y="253218"/>
                  </a:cubicBezTo>
                  <a:cubicBezTo>
                    <a:pt x="479911" y="239955"/>
                    <a:pt x="422031" y="225083"/>
                    <a:pt x="422031" y="225083"/>
                  </a:cubicBezTo>
                  <a:cubicBezTo>
                    <a:pt x="412653" y="215704"/>
                    <a:pt x="400720" y="208320"/>
                    <a:pt x="393896" y="196947"/>
                  </a:cubicBezTo>
                  <a:cubicBezTo>
                    <a:pt x="386267" y="184231"/>
                    <a:pt x="390313" y="165229"/>
                    <a:pt x="379828" y="154744"/>
                  </a:cubicBezTo>
                  <a:cubicBezTo>
                    <a:pt x="355918" y="130834"/>
                    <a:pt x="319332" y="122384"/>
                    <a:pt x="295422" y="98474"/>
                  </a:cubicBezTo>
                  <a:cubicBezTo>
                    <a:pt x="286043" y="89095"/>
                    <a:pt x="279149" y="76270"/>
                    <a:pt x="267286" y="70338"/>
                  </a:cubicBezTo>
                  <a:cubicBezTo>
                    <a:pt x="249993" y="61691"/>
                    <a:pt x="229773" y="60959"/>
                    <a:pt x="211016" y="56270"/>
                  </a:cubicBezTo>
                  <a:cubicBezTo>
                    <a:pt x="201637" y="46892"/>
                    <a:pt x="194253" y="34959"/>
                    <a:pt x="182880" y="28135"/>
                  </a:cubicBezTo>
                  <a:cubicBezTo>
                    <a:pt x="142319" y="3799"/>
                    <a:pt x="8129" y="813"/>
                    <a:pt x="0" y="0"/>
                  </a:cubicBezTo>
                  <a:cubicBezTo>
                    <a:pt x="4689" y="14068"/>
                    <a:pt x="5843" y="29865"/>
                    <a:pt x="14068" y="42203"/>
                  </a:cubicBezTo>
                  <a:cubicBezTo>
                    <a:pt x="42712" y="85169"/>
                    <a:pt x="61400" y="82882"/>
                    <a:pt x="98474" y="112541"/>
                  </a:cubicBezTo>
                  <a:cubicBezTo>
                    <a:pt x="108831" y="120827"/>
                    <a:pt x="118324" y="130320"/>
                    <a:pt x="126610" y="140677"/>
                  </a:cubicBezTo>
                  <a:cubicBezTo>
                    <a:pt x="137172" y="153879"/>
                    <a:pt x="141543" y="172318"/>
                    <a:pt x="154745" y="182880"/>
                  </a:cubicBezTo>
                  <a:cubicBezTo>
                    <a:pt x="166324" y="192143"/>
                    <a:pt x="182880" y="192258"/>
                    <a:pt x="196948" y="196947"/>
                  </a:cubicBezTo>
                  <a:cubicBezTo>
                    <a:pt x="206326" y="206326"/>
                    <a:pt x="213710" y="218259"/>
                    <a:pt x="225083" y="225083"/>
                  </a:cubicBezTo>
                  <a:cubicBezTo>
                    <a:pt x="239495" y="233730"/>
                    <a:pt x="313051" y="250591"/>
                    <a:pt x="323557" y="253218"/>
                  </a:cubicBezTo>
                  <a:cubicBezTo>
                    <a:pt x="347003" y="276664"/>
                    <a:pt x="366307" y="305164"/>
                    <a:pt x="393896" y="323557"/>
                  </a:cubicBezTo>
                  <a:lnTo>
                    <a:pt x="478302" y="379827"/>
                  </a:lnTo>
                  <a:cubicBezTo>
                    <a:pt x="651787" y="365371"/>
                    <a:pt x="607255" y="356381"/>
                    <a:pt x="633046" y="35169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960778" y="3716228"/>
            <a:ext cx="786167" cy="1753344"/>
            <a:chOff x="6602632" y="3527041"/>
            <a:chExt cx="822960" cy="1767774"/>
          </a:xfrm>
          <a:solidFill>
            <a:srgbClr val="FCC45C"/>
          </a:solidFill>
        </p:grpSpPr>
        <p:sp>
          <p:nvSpPr>
            <p:cNvPr id="48" name="Magnetic Disk 47"/>
            <p:cNvSpPr/>
            <p:nvPr/>
          </p:nvSpPr>
          <p:spPr>
            <a:xfrm>
              <a:off x="6602632" y="4128564"/>
              <a:ext cx="822960" cy="1166251"/>
            </a:xfrm>
            <a:prstGeom prst="flowChartMagneticDisk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Iodine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46" name="Moon 45"/>
            <p:cNvSpPr/>
            <p:nvPr/>
          </p:nvSpPr>
          <p:spPr>
            <a:xfrm rot="5400000">
              <a:off x="6755473" y="3615490"/>
              <a:ext cx="515677" cy="808932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6941430" y="3527041"/>
              <a:ext cx="115450" cy="235076"/>
            </a:xfrm>
            <a:prstGeom prst="triangl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700577" y="4449762"/>
            <a:ext cx="1517430" cy="2093598"/>
            <a:chOff x="1008163" y="3175514"/>
            <a:chExt cx="625840" cy="1298070"/>
          </a:xfrm>
        </p:grpSpPr>
        <p:grpSp>
          <p:nvGrpSpPr>
            <p:cNvPr id="21" name="Group 20"/>
            <p:cNvGrpSpPr/>
            <p:nvPr/>
          </p:nvGrpSpPr>
          <p:grpSpPr>
            <a:xfrm rot="20261920">
              <a:off x="1008163" y="3175514"/>
              <a:ext cx="625840" cy="1298070"/>
              <a:chOff x="1678496" y="1745528"/>
              <a:chExt cx="479978" cy="3128266"/>
            </a:xfrm>
          </p:grpSpPr>
          <p:sp>
            <p:nvSpPr>
              <p:cNvPr id="23" name="Oval 22"/>
              <p:cNvSpPr/>
              <p:nvPr/>
            </p:nvSpPr>
            <p:spPr>
              <a:xfrm rot="14147336">
                <a:off x="500113" y="2923911"/>
                <a:ext cx="2683603" cy="326837"/>
              </a:xfrm>
              <a:prstGeom prst="ellipse">
                <a:avLst/>
              </a:prstGeom>
              <a:solidFill>
                <a:srgbClr val="0F254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2003573" y="4168647"/>
                <a:ext cx="154901" cy="705147"/>
              </a:xfrm>
              <a:custGeom>
                <a:avLst/>
                <a:gdLst>
                  <a:gd name="connsiteX0" fmla="*/ 0 w 132897"/>
                  <a:gd name="connsiteY0" fmla="*/ 0 h 546425"/>
                  <a:gd name="connsiteX1" fmla="*/ 132897 w 132897"/>
                  <a:gd name="connsiteY1" fmla="*/ 546425 h 546425"/>
                  <a:gd name="connsiteX2" fmla="*/ 132897 w 132897"/>
                  <a:gd name="connsiteY2" fmla="*/ 546425 h 546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897" h="546425">
                    <a:moveTo>
                      <a:pt x="0" y="0"/>
                    </a:moveTo>
                    <a:lnTo>
                      <a:pt x="132897" y="546425"/>
                    </a:lnTo>
                    <a:lnTo>
                      <a:pt x="132897" y="546425"/>
                    </a:lnTo>
                  </a:path>
                </a:pathLst>
              </a:custGeom>
              <a:ln>
                <a:solidFill>
                  <a:srgbClr val="0F254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22" name="Rounded Rectangle 21"/>
            <p:cNvSpPr/>
            <p:nvPr/>
          </p:nvSpPr>
          <p:spPr>
            <a:xfrm rot="18332280">
              <a:off x="927145" y="3688759"/>
              <a:ext cx="571966" cy="197862"/>
            </a:xfrm>
            <a:prstGeom prst="roundRect">
              <a:avLst/>
            </a:prstGeom>
            <a:solidFill>
              <a:srgbClr val="8C6C0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ardrop 1"/>
          <p:cNvSpPr/>
          <p:nvPr/>
        </p:nvSpPr>
        <p:spPr>
          <a:xfrm rot="2700000" flipH="1">
            <a:off x="2892280" y="5153149"/>
            <a:ext cx="309489" cy="303390"/>
          </a:xfrm>
          <a:prstGeom prst="teardrop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542180" y="5002532"/>
            <a:ext cx="1443059" cy="934079"/>
          </a:xfrm>
          <a:custGeom>
            <a:avLst/>
            <a:gdLst>
              <a:gd name="connsiteX0" fmla="*/ 633046 w 651787"/>
              <a:gd name="connsiteY0" fmla="*/ 351692 h 379827"/>
              <a:gd name="connsiteX1" fmla="*/ 633046 w 651787"/>
              <a:gd name="connsiteY1" fmla="*/ 351692 h 379827"/>
              <a:gd name="connsiteX2" fmla="*/ 534573 w 651787"/>
              <a:gd name="connsiteY2" fmla="*/ 281354 h 379827"/>
              <a:gd name="connsiteX3" fmla="*/ 506437 w 651787"/>
              <a:gd name="connsiteY3" fmla="*/ 253218 h 379827"/>
              <a:gd name="connsiteX4" fmla="*/ 422031 w 651787"/>
              <a:gd name="connsiteY4" fmla="*/ 225083 h 379827"/>
              <a:gd name="connsiteX5" fmla="*/ 393896 w 651787"/>
              <a:gd name="connsiteY5" fmla="*/ 196947 h 379827"/>
              <a:gd name="connsiteX6" fmla="*/ 379828 w 651787"/>
              <a:gd name="connsiteY6" fmla="*/ 154744 h 379827"/>
              <a:gd name="connsiteX7" fmla="*/ 295422 w 651787"/>
              <a:gd name="connsiteY7" fmla="*/ 98474 h 379827"/>
              <a:gd name="connsiteX8" fmla="*/ 267286 w 651787"/>
              <a:gd name="connsiteY8" fmla="*/ 70338 h 379827"/>
              <a:gd name="connsiteX9" fmla="*/ 211016 w 651787"/>
              <a:gd name="connsiteY9" fmla="*/ 56270 h 379827"/>
              <a:gd name="connsiteX10" fmla="*/ 182880 w 651787"/>
              <a:gd name="connsiteY10" fmla="*/ 28135 h 379827"/>
              <a:gd name="connsiteX11" fmla="*/ 0 w 651787"/>
              <a:gd name="connsiteY11" fmla="*/ 0 h 379827"/>
              <a:gd name="connsiteX12" fmla="*/ 14068 w 651787"/>
              <a:gd name="connsiteY12" fmla="*/ 42203 h 379827"/>
              <a:gd name="connsiteX13" fmla="*/ 98474 w 651787"/>
              <a:gd name="connsiteY13" fmla="*/ 112541 h 379827"/>
              <a:gd name="connsiteX14" fmla="*/ 126610 w 651787"/>
              <a:gd name="connsiteY14" fmla="*/ 140677 h 379827"/>
              <a:gd name="connsiteX15" fmla="*/ 154745 w 651787"/>
              <a:gd name="connsiteY15" fmla="*/ 182880 h 379827"/>
              <a:gd name="connsiteX16" fmla="*/ 196948 w 651787"/>
              <a:gd name="connsiteY16" fmla="*/ 196947 h 379827"/>
              <a:gd name="connsiteX17" fmla="*/ 225083 w 651787"/>
              <a:gd name="connsiteY17" fmla="*/ 225083 h 379827"/>
              <a:gd name="connsiteX18" fmla="*/ 323557 w 651787"/>
              <a:gd name="connsiteY18" fmla="*/ 253218 h 379827"/>
              <a:gd name="connsiteX19" fmla="*/ 393896 w 651787"/>
              <a:gd name="connsiteY19" fmla="*/ 323557 h 379827"/>
              <a:gd name="connsiteX20" fmla="*/ 478302 w 651787"/>
              <a:gd name="connsiteY20" fmla="*/ 379827 h 379827"/>
              <a:gd name="connsiteX21" fmla="*/ 633046 w 651787"/>
              <a:gd name="connsiteY21" fmla="*/ 351692 h 37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51787" h="379827">
                <a:moveTo>
                  <a:pt x="633046" y="351692"/>
                </a:moveTo>
                <a:lnTo>
                  <a:pt x="633046" y="351692"/>
                </a:lnTo>
                <a:cubicBezTo>
                  <a:pt x="600222" y="328246"/>
                  <a:pt x="566414" y="306119"/>
                  <a:pt x="534573" y="281354"/>
                </a:cubicBezTo>
                <a:cubicBezTo>
                  <a:pt x="524103" y="273211"/>
                  <a:pt x="518300" y="259150"/>
                  <a:pt x="506437" y="253218"/>
                </a:cubicBezTo>
                <a:cubicBezTo>
                  <a:pt x="479911" y="239955"/>
                  <a:pt x="422031" y="225083"/>
                  <a:pt x="422031" y="225083"/>
                </a:cubicBezTo>
                <a:cubicBezTo>
                  <a:pt x="412653" y="215704"/>
                  <a:pt x="400720" y="208320"/>
                  <a:pt x="393896" y="196947"/>
                </a:cubicBezTo>
                <a:cubicBezTo>
                  <a:pt x="386267" y="184231"/>
                  <a:pt x="390313" y="165229"/>
                  <a:pt x="379828" y="154744"/>
                </a:cubicBezTo>
                <a:cubicBezTo>
                  <a:pt x="355918" y="130834"/>
                  <a:pt x="319332" y="122384"/>
                  <a:pt x="295422" y="98474"/>
                </a:cubicBezTo>
                <a:cubicBezTo>
                  <a:pt x="286043" y="89095"/>
                  <a:pt x="279149" y="76270"/>
                  <a:pt x="267286" y="70338"/>
                </a:cubicBezTo>
                <a:cubicBezTo>
                  <a:pt x="249993" y="61691"/>
                  <a:pt x="229773" y="60959"/>
                  <a:pt x="211016" y="56270"/>
                </a:cubicBezTo>
                <a:cubicBezTo>
                  <a:pt x="201637" y="46892"/>
                  <a:pt x="194253" y="34959"/>
                  <a:pt x="182880" y="28135"/>
                </a:cubicBezTo>
                <a:cubicBezTo>
                  <a:pt x="142319" y="3799"/>
                  <a:pt x="8129" y="813"/>
                  <a:pt x="0" y="0"/>
                </a:cubicBezTo>
                <a:cubicBezTo>
                  <a:pt x="4689" y="14068"/>
                  <a:pt x="5843" y="29865"/>
                  <a:pt x="14068" y="42203"/>
                </a:cubicBezTo>
                <a:cubicBezTo>
                  <a:pt x="42712" y="85169"/>
                  <a:pt x="61400" y="82882"/>
                  <a:pt x="98474" y="112541"/>
                </a:cubicBezTo>
                <a:cubicBezTo>
                  <a:pt x="108831" y="120827"/>
                  <a:pt x="118324" y="130320"/>
                  <a:pt x="126610" y="140677"/>
                </a:cubicBezTo>
                <a:cubicBezTo>
                  <a:pt x="137172" y="153879"/>
                  <a:pt x="141543" y="172318"/>
                  <a:pt x="154745" y="182880"/>
                </a:cubicBezTo>
                <a:cubicBezTo>
                  <a:pt x="166324" y="192143"/>
                  <a:pt x="182880" y="192258"/>
                  <a:pt x="196948" y="196947"/>
                </a:cubicBezTo>
                <a:cubicBezTo>
                  <a:pt x="206326" y="206326"/>
                  <a:pt x="213710" y="218259"/>
                  <a:pt x="225083" y="225083"/>
                </a:cubicBezTo>
                <a:cubicBezTo>
                  <a:pt x="239495" y="233730"/>
                  <a:pt x="313051" y="250591"/>
                  <a:pt x="323557" y="253218"/>
                </a:cubicBezTo>
                <a:cubicBezTo>
                  <a:pt x="347003" y="276664"/>
                  <a:pt x="366307" y="305164"/>
                  <a:pt x="393896" y="323557"/>
                </a:cubicBezTo>
                <a:lnTo>
                  <a:pt x="478302" y="379827"/>
                </a:lnTo>
                <a:cubicBezTo>
                  <a:pt x="651787" y="365371"/>
                  <a:pt x="607255" y="356381"/>
                  <a:pt x="633046" y="351692"/>
                </a:cubicBezTo>
                <a:close/>
              </a:path>
            </a:pathLst>
          </a:custGeom>
          <a:solidFill>
            <a:srgbClr val="8C6C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97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8765 C -0.00173 -0.09089 -0.0033 -0.09552 -0.00746 -0.09875 C -0.00989 -0.10084 -0.01476 -0.10269 -0.01632 -0.10477 C -0.01771 -0.10662 -0.01701 -0.10847 -0.02014 -0.10986 C -0.02378 -0.11147 -0.0309 -0.11471 -0.0309 -0.11471 C -0.03698 -0.12073 -0.02691 -0.11171 -0.03837 -0.11841 C -0.04062 -0.11957 -0.03923 -0.12188 -0.04392 -0.12281 C -0.04653 -0.12327 -0.05 -0.12304 -0.05295 -0.12327 C -0.05851 -0.12396 -0.06927 -0.12512 -0.06927 -0.12512 C -0.10625 -0.12489 -0.1434 -0.12466 -0.18038 -0.12396 C -0.20087 -0.12373 -0.21545 -0.11772 -0.23333 -0.11587 C -0.24739 -0.11286 -0.22934 -0.11656 -0.24601 -0.11402 C -0.2526 -0.11309 -0.25521 -0.11124 -0.26232 -0.11032 C -0.26979 -0.10801 -0.27691 -0.10477 -0.2842 -0.10246 C -0.28646 -0.10176 -0.28958 -0.1013 -0.29149 -0.1006 C -0.29566 -0.09899 -0.30243 -0.09552 -0.30243 -0.09552 C -0.30538 -0.09274 -0.31024 -0.0902 -0.31528 -0.08765 C -0.32274 -0.07956 -0.31371 -0.08765 -0.32413 -0.08141 C -0.32587 -0.08048 -0.32587 -0.0791 -0.32795 -0.0784 C -0.32916 -0.07771 -0.33142 -0.07794 -0.33333 -0.07771 C -0.33871 -0.07216 -0.34791 -0.0673 -0.3533 -0.06175 C -0.35607 -0.05898 -0.35972 -0.0569 -0.3625 -0.05435 C -0.36302 -0.05366 -0.36406 -0.05227 -0.36406 -0.05227 " pathEditMode="relative" rAng="0" ptsTypes="ffffffffffffffffffffffA">
                                      <p:cBhvr>
                                        <p:cTn id="1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12" y="-11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92593E-6 L -0.11458 0.31666 " pathEditMode="relative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1" animBg="1"/>
      <p:bldP spid="52" grpId="0"/>
      <p:bldP spid="25" grpId="0"/>
      <p:bldP spid="2" grpId="0" animBg="1"/>
      <p:bldP spid="2" grpId="1" animBg="1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5971</TotalTime>
  <Words>177</Words>
  <Application>Microsoft Office PowerPoint</Application>
  <PresentationFormat>On-screen Show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Starch in plants</vt:lpstr>
      <vt:lpstr>Slide 2</vt:lpstr>
      <vt:lpstr>Scientists wanted to learn more about where starch is stored in a plant, so they did an experiment. </vt:lpstr>
      <vt:lpstr>They chose a plant that had leaves with white stripes. </vt:lpstr>
      <vt:lpstr>They used a microscope to look at the white part and the green part of the leaf to see if there were any differences. </vt:lpstr>
      <vt:lpstr>They took a leaf and covered part of it with a black piece of paper.</vt:lpstr>
      <vt:lpstr>They removed the paper, and observed that the covered part of the leaf that was green had become much lighter in color. There was no change to the white part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Surbhi Ugra</dc:creator>
  <cp:lastModifiedBy>Christen Drescher</cp:lastModifiedBy>
  <cp:revision>32</cp:revision>
  <dcterms:created xsi:type="dcterms:W3CDTF">2012-11-08T21:42:47Z</dcterms:created>
  <dcterms:modified xsi:type="dcterms:W3CDTF">2013-01-08T15:24:06Z</dcterms:modified>
</cp:coreProperties>
</file>