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37"/>
  </p:notesMasterIdLst>
  <p:sldIdLst>
    <p:sldId id="292" r:id="rId2"/>
    <p:sldId id="296" r:id="rId3"/>
    <p:sldId id="293" r:id="rId4"/>
    <p:sldId id="294" r:id="rId5"/>
    <p:sldId id="295" r:id="rId6"/>
    <p:sldId id="279" r:id="rId7"/>
    <p:sldId id="298" r:id="rId8"/>
    <p:sldId id="299" r:id="rId9"/>
    <p:sldId id="306" r:id="rId10"/>
    <p:sldId id="307" r:id="rId11"/>
    <p:sldId id="308" r:id="rId12"/>
    <p:sldId id="283" r:id="rId13"/>
    <p:sldId id="300" r:id="rId14"/>
    <p:sldId id="301" r:id="rId15"/>
    <p:sldId id="261" r:id="rId16"/>
    <p:sldId id="302" r:id="rId17"/>
    <p:sldId id="303" r:id="rId18"/>
    <p:sldId id="262" r:id="rId19"/>
    <p:sldId id="284" r:id="rId20"/>
    <p:sldId id="285" r:id="rId21"/>
    <p:sldId id="286" r:id="rId22"/>
    <p:sldId id="287" r:id="rId23"/>
    <p:sldId id="288" r:id="rId24"/>
    <p:sldId id="289" r:id="rId25"/>
    <p:sldId id="290" r:id="rId26"/>
    <p:sldId id="291" r:id="rId27"/>
    <p:sldId id="281" r:id="rId28"/>
    <p:sldId id="266" r:id="rId29"/>
    <p:sldId id="267" r:id="rId30"/>
    <p:sldId id="268" r:id="rId31"/>
    <p:sldId id="274" r:id="rId32"/>
    <p:sldId id="273" r:id="rId33"/>
    <p:sldId id="271" r:id="rId34"/>
    <p:sldId id="272" r:id="rId35"/>
    <p:sldId id="282" r:id="rId36"/>
  </p:sldIdLst>
  <p:sldSz cx="9144000" cy="6858000" type="screen4x3"/>
  <p:notesSz cx="6858000" cy="9144000"/>
  <p:defaultTextStyle>
    <a:defPPr>
      <a:defRPr lang="en-US"/>
    </a:defPPr>
    <a:lvl1pPr algn="l" defTabSz="457200" rtl="0" fontAlgn="base">
      <a:spcBef>
        <a:spcPct val="0"/>
      </a:spcBef>
      <a:spcAft>
        <a:spcPct val="0"/>
      </a:spcAft>
      <a:defRPr kern="1200">
        <a:solidFill>
          <a:schemeClr val="tx1"/>
        </a:solidFill>
        <a:latin typeface="Arial" charset="0"/>
        <a:ea typeface="ＭＳ Ｐゴシック" pitchFamily="34" charset="-128"/>
        <a:cs typeface="+mn-cs"/>
      </a:defRPr>
    </a:lvl1pPr>
    <a:lvl2pPr marL="457200" algn="l" defTabSz="457200" rtl="0" fontAlgn="base">
      <a:spcBef>
        <a:spcPct val="0"/>
      </a:spcBef>
      <a:spcAft>
        <a:spcPct val="0"/>
      </a:spcAft>
      <a:defRPr kern="1200">
        <a:solidFill>
          <a:schemeClr val="tx1"/>
        </a:solidFill>
        <a:latin typeface="Arial" charset="0"/>
        <a:ea typeface="ＭＳ Ｐゴシック" pitchFamily="34" charset="-128"/>
        <a:cs typeface="+mn-cs"/>
      </a:defRPr>
    </a:lvl2pPr>
    <a:lvl3pPr marL="914400" algn="l" defTabSz="457200" rtl="0" fontAlgn="base">
      <a:spcBef>
        <a:spcPct val="0"/>
      </a:spcBef>
      <a:spcAft>
        <a:spcPct val="0"/>
      </a:spcAft>
      <a:defRPr kern="1200">
        <a:solidFill>
          <a:schemeClr val="tx1"/>
        </a:solidFill>
        <a:latin typeface="Arial" charset="0"/>
        <a:ea typeface="ＭＳ Ｐゴシック" pitchFamily="34" charset="-128"/>
        <a:cs typeface="+mn-cs"/>
      </a:defRPr>
    </a:lvl3pPr>
    <a:lvl4pPr marL="1371600" algn="l" defTabSz="457200" rtl="0" fontAlgn="base">
      <a:spcBef>
        <a:spcPct val="0"/>
      </a:spcBef>
      <a:spcAft>
        <a:spcPct val="0"/>
      </a:spcAft>
      <a:defRPr kern="1200">
        <a:solidFill>
          <a:schemeClr val="tx1"/>
        </a:solidFill>
        <a:latin typeface="Arial" charset="0"/>
        <a:ea typeface="ＭＳ Ｐゴシック" pitchFamily="34" charset="-128"/>
        <a:cs typeface="+mn-cs"/>
      </a:defRPr>
    </a:lvl4pPr>
    <a:lvl5pPr marL="1828800" algn="l" defTabSz="457200" rtl="0" fontAlgn="base">
      <a:spcBef>
        <a:spcPct val="0"/>
      </a:spcBef>
      <a:spcAft>
        <a:spcPct val="0"/>
      </a:spcAft>
      <a:defRPr kern="1200">
        <a:solidFill>
          <a:schemeClr val="tx1"/>
        </a:solidFill>
        <a:latin typeface="Arial" charset="0"/>
        <a:ea typeface="ＭＳ Ｐゴシック" pitchFamily="34" charset="-128"/>
        <a:cs typeface="+mn-cs"/>
      </a:defRPr>
    </a:lvl5pPr>
    <a:lvl6pPr marL="2286000" algn="l" defTabSz="914400" rtl="0" eaLnBrk="1" latinLnBrk="0" hangingPunct="1">
      <a:defRPr kern="1200">
        <a:solidFill>
          <a:schemeClr val="tx1"/>
        </a:solidFill>
        <a:latin typeface="Arial" charset="0"/>
        <a:ea typeface="ＭＳ Ｐゴシック" pitchFamily="34" charset="-128"/>
        <a:cs typeface="+mn-cs"/>
      </a:defRPr>
    </a:lvl6pPr>
    <a:lvl7pPr marL="2743200" algn="l" defTabSz="914400" rtl="0" eaLnBrk="1" latinLnBrk="0" hangingPunct="1">
      <a:defRPr kern="1200">
        <a:solidFill>
          <a:schemeClr val="tx1"/>
        </a:solidFill>
        <a:latin typeface="Arial" charset="0"/>
        <a:ea typeface="ＭＳ Ｐゴシック" pitchFamily="34" charset="-128"/>
        <a:cs typeface="+mn-cs"/>
      </a:defRPr>
    </a:lvl7pPr>
    <a:lvl8pPr marL="3200400" algn="l" defTabSz="914400" rtl="0" eaLnBrk="1" latinLnBrk="0" hangingPunct="1">
      <a:defRPr kern="1200">
        <a:solidFill>
          <a:schemeClr val="tx1"/>
        </a:solidFill>
        <a:latin typeface="Arial" charset="0"/>
        <a:ea typeface="ＭＳ Ｐゴシック" pitchFamily="34" charset="-128"/>
        <a:cs typeface="+mn-cs"/>
      </a:defRPr>
    </a:lvl8pPr>
    <a:lvl9pPr marL="3657600" algn="l" defTabSz="914400" rtl="0" eaLnBrk="1" latinLnBrk="0" hangingPunct="1">
      <a:defRPr kern="1200">
        <a:solidFill>
          <a:schemeClr val="tx1"/>
        </a:solidFill>
        <a:latin typeface="Arial" charset="0"/>
        <a:ea typeface="ＭＳ Ｐゴシック" pitchFamily="34" charset="-128"/>
        <a:cs typeface="+mn-cs"/>
      </a:defRPr>
    </a:lvl9pPr>
  </p:defaultTextStyle>
  <p:modifyVerifier cryptProviderType="rsaFull" cryptAlgorithmClass="hash" cryptAlgorithmType="typeAny" cryptAlgorithmSid="4" spinCount="100000" saltData="+iBnjWAZKkdXejlqBEwRgw==" hashData="EW59E2trP1PW0hv/BEOJikcyREg="/>
</p:presentation>
</file>

<file path=ppt/presProps.xml><?xml version="1.0" encoding="utf-8"?>
<p:presentationPr xmlns:a="http://schemas.openxmlformats.org/drawingml/2006/main" xmlns:r="http://schemas.openxmlformats.org/officeDocument/2006/relationships" xmlns:p="http://schemas.openxmlformats.org/presentationml/2006/main">
  <p:showPr loop="1" showNarration="1">
    <p:kiosk/>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15CD1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33987" autoAdjust="0"/>
    <p:restoredTop sz="86449" autoAdjust="0"/>
  </p:normalViewPr>
  <p:slideViewPr>
    <p:cSldViewPr snapToGrid="0" snapToObjects="1">
      <p:cViewPr varScale="1">
        <p:scale>
          <a:sx n="45" d="100"/>
          <a:sy n="45" d="100"/>
        </p:scale>
        <p:origin x="-562" y="-53"/>
      </p:cViewPr>
      <p:guideLst>
        <p:guide orient="horz" pos="2160"/>
        <p:guide pos="2880"/>
      </p:guideLst>
    </p:cSldViewPr>
  </p:slideViewPr>
  <p:outlineViewPr>
    <p:cViewPr>
      <p:scale>
        <a:sx n="33" d="100"/>
        <a:sy n="33" d="100"/>
      </p:scale>
      <p:origin x="0" y="7454"/>
    </p:cViewPr>
  </p:outlin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notesMaster" Target="notesMasters/notesMaster1.xml"/><Relationship Id="rId40"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atin typeface="Calibri" charset="0"/>
                <a:ea typeface="ＭＳ Ｐゴシック" charset="0"/>
                <a:cs typeface="Arial" charset="0"/>
              </a:defRPr>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atin typeface="Calibri" pitchFamily="34" charset="0"/>
                <a:cs typeface="Arial" pitchFamily="34" charset="0"/>
              </a:defRPr>
            </a:lvl1pPr>
          </a:lstStyle>
          <a:p>
            <a:pPr>
              <a:defRPr/>
            </a:pPr>
            <a:fld id="{FC443789-E409-4293-A5C4-287DC3B8D1E8}" type="datetimeFigureOut">
              <a:rPr lang="en-US"/>
              <a:pPr>
                <a:defRPr/>
              </a:pPr>
              <a:t>1/27/2013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atin typeface="Calibri" charset="0"/>
                <a:ea typeface="ＭＳ Ｐゴシック" charset="0"/>
                <a:cs typeface="Arial" charset="0"/>
              </a:defRPr>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atin typeface="Calibri" pitchFamily="34" charset="0"/>
                <a:cs typeface="Arial" pitchFamily="34" charset="0"/>
              </a:defRPr>
            </a:lvl1pPr>
          </a:lstStyle>
          <a:p>
            <a:pPr>
              <a:defRPr/>
            </a:pPr>
            <a:fld id="{F7257F0C-CB6D-4412-9079-5FFE709B99D0}" type="slidenum">
              <a:rPr lang="en-US"/>
              <a:pPr>
                <a:defRPr/>
              </a:pPr>
              <a:t>‹#›</a:t>
            </a:fld>
            <a:endParaRPr lang="en-US"/>
          </a:p>
        </p:txBody>
      </p:sp>
    </p:spTree>
    <p:extLst>
      <p:ext uri="{BB962C8B-B14F-4D97-AF65-F5344CB8AC3E}">
        <p14:creationId xmlns:p14="http://schemas.microsoft.com/office/powerpoint/2010/main" val="413972859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ＭＳ Ｐゴシック" charset="0"/>
        <a:cs typeface="ＭＳ Ｐゴシック" charset="0"/>
      </a:defRPr>
    </a:lvl1pPr>
    <a:lvl2pPr marL="457200" algn="l" rtl="0" eaLnBrk="0" fontAlgn="base" hangingPunct="0">
      <a:spcBef>
        <a:spcPct val="30000"/>
      </a:spcBef>
      <a:spcAft>
        <a:spcPct val="0"/>
      </a:spcAft>
      <a:defRPr sz="1200" kern="1200">
        <a:solidFill>
          <a:schemeClr val="tx1"/>
        </a:solidFill>
        <a:latin typeface="+mn-lt"/>
        <a:ea typeface="ＭＳ Ｐゴシック" charset="0"/>
        <a:cs typeface="+mn-cs"/>
      </a:defRPr>
    </a:lvl2pPr>
    <a:lvl3pPr marL="914400" algn="l" rtl="0" eaLnBrk="0" fontAlgn="base" hangingPunct="0">
      <a:spcBef>
        <a:spcPct val="30000"/>
      </a:spcBef>
      <a:spcAft>
        <a:spcPct val="0"/>
      </a:spcAft>
      <a:defRPr sz="1200" kern="1200">
        <a:solidFill>
          <a:schemeClr val="tx1"/>
        </a:solidFill>
        <a:latin typeface="+mn-lt"/>
        <a:ea typeface="ＭＳ Ｐゴシック" charset="0"/>
        <a:cs typeface="+mn-cs"/>
      </a:defRPr>
    </a:lvl3pPr>
    <a:lvl4pPr marL="1371600" algn="l" rtl="0" eaLnBrk="0" fontAlgn="base" hangingPunct="0">
      <a:spcBef>
        <a:spcPct val="30000"/>
      </a:spcBef>
      <a:spcAft>
        <a:spcPct val="0"/>
      </a:spcAft>
      <a:defRPr sz="1200" kern="1200">
        <a:solidFill>
          <a:schemeClr val="tx1"/>
        </a:solidFill>
        <a:latin typeface="+mn-lt"/>
        <a:ea typeface="ＭＳ Ｐゴシック" charset="0"/>
        <a:cs typeface="+mn-cs"/>
      </a:defRPr>
    </a:lvl4pPr>
    <a:lvl5pPr marL="1828800" algn="l" rtl="0" eaLnBrk="0" fontAlgn="base" hangingPunct="0">
      <a:spcBef>
        <a:spcPct val="30000"/>
      </a:spcBef>
      <a:spcAft>
        <a:spcPct val="0"/>
      </a:spcAft>
      <a:defRPr sz="1200" kern="1200">
        <a:solidFill>
          <a:schemeClr val="tx1"/>
        </a:solidFill>
        <a:latin typeface="+mn-lt"/>
        <a:ea typeface="ＭＳ Ｐゴシック" charset="0"/>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0C041207-980A-42DD-B2EE-2D63E410D537}" type="slidenum">
              <a:rPr lang="en-US" smtClean="0">
                <a:latin typeface="Calibri" pitchFamily="34" charset="0"/>
                <a:cs typeface="Arial" charset="0"/>
              </a:rPr>
              <a:pPr eaLnBrk="1" hangingPunct="1"/>
              <a:t>9</a:t>
            </a:fld>
            <a:endParaRPr lang="en-US" smtClean="0">
              <a:latin typeface="Calibri" pitchFamily="34" charset="0"/>
              <a:cs typeface="Arial" charset="0"/>
            </a:endParaRPr>
          </a:p>
        </p:txBody>
      </p:sp>
      <p:sp>
        <p:nvSpPr>
          <p:cNvPr id="30723"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0724"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r>
              <a:rPr lang="en-US" smtClean="0">
                <a:ea typeface="ＭＳ Ｐゴシック" pitchFamily="34" charset="-128"/>
              </a:rPr>
              <a:t>One thing is missing. </a:t>
            </a:r>
          </a:p>
          <a:p>
            <a:pPr eaLnBrk="1" hangingPunct="1">
              <a:spcBef>
                <a:spcPct val="0"/>
              </a:spcBef>
            </a:pPr>
            <a:r>
              <a:rPr lang="en-US" smtClean="0">
                <a:ea typeface="ＭＳ Ｐゴシック" pitchFamily="34" charset="-128"/>
              </a:rPr>
              <a:t>&gt;&gt;  the meter to measure carbon dioxide and oxygen levels</a:t>
            </a:r>
          </a:p>
          <a:p>
            <a:pPr eaLnBrk="1" hangingPunct="1">
              <a:spcBef>
                <a:spcPct val="0"/>
              </a:spcBef>
            </a:pPr>
            <a:r>
              <a:rPr lang="en-US" smtClean="0">
                <a:ea typeface="ＭＳ Ｐゴシック" pitchFamily="34" charset="-128"/>
              </a:rPr>
              <a:t>(I wanted to put the lid on the first one, so that they can see what the lid looks like.)</a:t>
            </a: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9B0DCBCB-24B7-491F-B204-7B487B6E7E26}" type="slidenum">
              <a:rPr lang="en-US" smtClean="0">
                <a:latin typeface="Calibri" pitchFamily="34" charset="0"/>
                <a:cs typeface="Arial" charset="0"/>
              </a:rPr>
              <a:pPr eaLnBrk="1" hangingPunct="1"/>
              <a:t>33</a:t>
            </a:fld>
            <a:endParaRPr lang="en-US" smtClean="0">
              <a:latin typeface="Calibri" pitchFamily="34" charset="0"/>
              <a:cs typeface="Arial" charset="0"/>
            </a:endParaRPr>
          </a:p>
        </p:txBody>
      </p:sp>
      <p:sp>
        <p:nvSpPr>
          <p:cNvPr id="39939"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9940"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ea typeface="ＭＳ Ｐゴシック" pitchFamily="34" charset="-128"/>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r" eaLnBrk="1" hangingPunct="1"/>
            <a:fld id="{37693C2F-6235-4163-B7B4-B5F7F510D558}" type="slidenum">
              <a:rPr lang="en-US" sz="1200">
                <a:latin typeface="Calibri" pitchFamily="34" charset="0"/>
              </a:rPr>
              <a:pPr algn="r" eaLnBrk="1" hangingPunct="1"/>
              <a:t>12</a:t>
            </a:fld>
            <a:endParaRPr lang="en-US" sz="1200">
              <a:latin typeface="Calibri" pitchFamily="34" charset="0"/>
            </a:endParaRPr>
          </a:p>
        </p:txBody>
      </p:sp>
      <p:sp>
        <p:nvSpPr>
          <p:cNvPr id="31747"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1748"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r>
              <a:rPr lang="en-US" sz="2800" smtClean="0">
                <a:ea typeface="ＭＳ Ｐゴシック" pitchFamily="34" charset="-128"/>
              </a:rPr>
              <a:t>There are three errors.</a:t>
            </a:r>
          </a:p>
          <a:p>
            <a:pPr eaLnBrk="1" hangingPunct="1">
              <a:spcBef>
                <a:spcPct val="0"/>
              </a:spcBef>
            </a:pPr>
            <a:endParaRPr lang="en-US" sz="2800" smtClean="0">
              <a:ea typeface="ＭＳ Ｐゴシック" pitchFamily="34" charset="-128"/>
            </a:endParaRPr>
          </a:p>
          <a:p>
            <a:pPr eaLnBrk="1" hangingPunct="1">
              <a:spcBef>
                <a:spcPct val="0"/>
              </a:spcBef>
            </a:pPr>
            <a:r>
              <a:rPr lang="en-US" sz="2800" smtClean="0">
                <a:ea typeface="ＭＳ Ｐゴシック" pitchFamily="34" charset="-128"/>
              </a:rPr>
              <a:t>25g of chloroplasts in each jar.</a:t>
            </a:r>
          </a:p>
          <a:p>
            <a:pPr eaLnBrk="1" hangingPunct="1">
              <a:spcBef>
                <a:spcPct val="0"/>
              </a:spcBef>
            </a:pPr>
            <a:r>
              <a:rPr lang="en-US" sz="2800" smtClean="0">
                <a:ea typeface="ＭＳ Ｐゴシック" pitchFamily="34" charset="-128"/>
              </a:rPr>
              <a:t>There is no airtight lid!</a:t>
            </a:r>
          </a:p>
          <a:p>
            <a:pPr eaLnBrk="1" hangingPunct="1">
              <a:spcBef>
                <a:spcPct val="0"/>
              </a:spcBef>
            </a:pPr>
            <a:r>
              <a:rPr lang="en-US" sz="2800" smtClean="0">
                <a:ea typeface="ＭＳ Ｐゴシック" pitchFamily="34" charset="-128"/>
              </a:rPr>
              <a:t>There is no measure of CO2 and O2</a:t>
            </a:r>
          </a:p>
          <a:p>
            <a:pPr eaLnBrk="1" hangingPunct="1">
              <a:spcBef>
                <a:spcPct val="0"/>
              </a:spcBef>
            </a:pPr>
            <a:endParaRPr lang="en-US" sz="2800" smtClean="0">
              <a:ea typeface="ＭＳ Ｐゴシック" pitchFamily="34" charset="-128"/>
            </a:endParaRPr>
          </a:p>
          <a:p>
            <a:pPr eaLnBrk="1" hangingPunct="1">
              <a:spcBef>
                <a:spcPct val="0"/>
              </a:spcBef>
            </a:pPr>
            <a:endParaRPr lang="en-US" sz="2800" smtClean="0">
              <a:ea typeface="ＭＳ Ｐゴシック" pitchFamily="34" charset="-128"/>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7C02207C-9E05-4292-AF52-20D2715C3046}" type="slidenum">
              <a:rPr lang="en-US" smtClean="0">
                <a:latin typeface="Calibri" pitchFamily="34" charset="0"/>
                <a:cs typeface="Arial" charset="0"/>
              </a:rPr>
              <a:pPr eaLnBrk="1" hangingPunct="1"/>
              <a:t>15</a:t>
            </a:fld>
            <a:endParaRPr lang="en-US" smtClean="0">
              <a:latin typeface="Calibri" pitchFamily="34" charset="0"/>
              <a:cs typeface="Arial" charset="0"/>
            </a:endParaRPr>
          </a:p>
        </p:txBody>
      </p:sp>
      <p:sp>
        <p:nvSpPr>
          <p:cNvPr id="32771"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2772"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r>
              <a:rPr lang="en-US" sz="2800" smtClean="0">
                <a:ea typeface="ＭＳ Ｐゴシック" pitchFamily="34" charset="-128"/>
              </a:rPr>
              <a:t>There are two errors.</a:t>
            </a:r>
          </a:p>
          <a:p>
            <a:pPr eaLnBrk="1" hangingPunct="1">
              <a:spcBef>
                <a:spcPct val="0"/>
              </a:spcBef>
            </a:pPr>
            <a:endParaRPr lang="en-US" sz="2800" smtClean="0">
              <a:ea typeface="ＭＳ Ｐゴシック" pitchFamily="34" charset="-128"/>
            </a:endParaRPr>
          </a:p>
          <a:p>
            <a:pPr eaLnBrk="1" hangingPunct="1">
              <a:spcBef>
                <a:spcPct val="0"/>
              </a:spcBef>
            </a:pPr>
            <a:r>
              <a:rPr lang="en-US" sz="2800" smtClean="0">
                <a:ea typeface="ＭＳ Ｐゴシック" pitchFamily="34" charset="-128"/>
              </a:rPr>
              <a:t>25g of chloroplasts in each jar.</a:t>
            </a:r>
          </a:p>
          <a:p>
            <a:pPr eaLnBrk="1" hangingPunct="1">
              <a:spcBef>
                <a:spcPct val="0"/>
              </a:spcBef>
            </a:pPr>
            <a:r>
              <a:rPr lang="en-US" sz="2800" smtClean="0">
                <a:ea typeface="ＭＳ Ｐゴシック" pitchFamily="34" charset="-128"/>
              </a:rPr>
              <a:t>There is no airtight lid!</a:t>
            </a:r>
          </a:p>
          <a:p>
            <a:pPr eaLnBrk="1" hangingPunct="1">
              <a:spcBef>
                <a:spcPct val="0"/>
              </a:spcBef>
            </a:pPr>
            <a:endParaRPr lang="en-US" sz="2800" smtClean="0">
              <a:ea typeface="ＭＳ Ｐゴシック" pitchFamily="34" charset="-128"/>
            </a:endParaRPr>
          </a:p>
          <a:p>
            <a:pPr eaLnBrk="1" hangingPunct="1">
              <a:spcBef>
                <a:spcPct val="0"/>
              </a:spcBef>
            </a:pPr>
            <a:endParaRPr lang="en-US" sz="2800" smtClean="0">
              <a:ea typeface="ＭＳ Ｐゴシック" pitchFamily="34" charset="-128"/>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C635A284-F8B7-4F54-B3EA-317988E6B710}" type="slidenum">
              <a:rPr lang="en-US" smtClean="0">
                <a:latin typeface="Calibri" pitchFamily="34" charset="0"/>
                <a:cs typeface="Arial" charset="0"/>
              </a:rPr>
              <a:pPr eaLnBrk="1" hangingPunct="1"/>
              <a:t>18</a:t>
            </a:fld>
            <a:endParaRPr lang="en-US" smtClean="0">
              <a:latin typeface="Calibri" pitchFamily="34" charset="0"/>
              <a:cs typeface="Arial" charset="0"/>
            </a:endParaRPr>
          </a:p>
        </p:txBody>
      </p:sp>
      <p:sp>
        <p:nvSpPr>
          <p:cNvPr id="33795"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3796"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r>
              <a:rPr lang="en-US" smtClean="0">
                <a:ea typeface="ＭＳ Ｐゴシック" pitchFamily="34" charset="-128"/>
              </a:rPr>
              <a:t>This is correct.</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4689ACB9-77CE-4702-8791-4F31987A162C}" type="slidenum">
              <a:rPr lang="en-US" smtClean="0">
                <a:latin typeface="Calibri" pitchFamily="34" charset="0"/>
                <a:cs typeface="Arial" charset="0"/>
              </a:rPr>
              <a:pPr eaLnBrk="1" hangingPunct="1"/>
              <a:t>28</a:t>
            </a:fld>
            <a:endParaRPr lang="en-US" smtClean="0">
              <a:latin typeface="Calibri" pitchFamily="34" charset="0"/>
              <a:cs typeface="Arial" charset="0"/>
            </a:endParaRPr>
          </a:p>
        </p:txBody>
      </p:sp>
      <p:sp>
        <p:nvSpPr>
          <p:cNvPr id="34819"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4820"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ea typeface="ＭＳ Ｐゴシック" pitchFamily="34" charset="-128"/>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9458B854-6DF4-4D26-BF15-3ED856D01322}" type="slidenum">
              <a:rPr lang="en-US" smtClean="0">
                <a:latin typeface="Calibri" pitchFamily="34" charset="0"/>
                <a:cs typeface="Arial" charset="0"/>
              </a:rPr>
              <a:pPr eaLnBrk="1" hangingPunct="1"/>
              <a:t>29</a:t>
            </a:fld>
            <a:endParaRPr lang="en-US" smtClean="0">
              <a:latin typeface="Calibri" pitchFamily="34" charset="0"/>
              <a:cs typeface="Arial" charset="0"/>
            </a:endParaRPr>
          </a:p>
        </p:txBody>
      </p:sp>
      <p:sp>
        <p:nvSpPr>
          <p:cNvPr id="35843"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5844"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ea typeface="ＭＳ Ｐゴシック" pitchFamily="34" charset="-128"/>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B3D9F95C-DDCB-45C8-A0F8-FC1FE20086CD}" type="slidenum">
              <a:rPr lang="en-US" smtClean="0">
                <a:latin typeface="Calibri" pitchFamily="34" charset="0"/>
                <a:cs typeface="Arial" charset="0"/>
              </a:rPr>
              <a:pPr eaLnBrk="1" hangingPunct="1"/>
              <a:t>30</a:t>
            </a:fld>
            <a:endParaRPr lang="en-US" smtClean="0">
              <a:latin typeface="Calibri" pitchFamily="34" charset="0"/>
              <a:cs typeface="Arial" charset="0"/>
            </a:endParaRPr>
          </a:p>
        </p:txBody>
      </p:sp>
      <p:sp>
        <p:nvSpPr>
          <p:cNvPr id="36867"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6868"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ea typeface="ＭＳ Ｐゴシック" pitchFamily="34" charset="-128"/>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D027F799-6706-4391-B5BD-0C12F1FEA1CA}" type="slidenum">
              <a:rPr lang="en-US" smtClean="0">
                <a:latin typeface="Calibri" pitchFamily="34" charset="0"/>
                <a:cs typeface="Arial" charset="0"/>
              </a:rPr>
              <a:pPr eaLnBrk="1" hangingPunct="1"/>
              <a:t>31</a:t>
            </a:fld>
            <a:endParaRPr lang="en-US" smtClean="0">
              <a:latin typeface="Calibri" pitchFamily="34" charset="0"/>
              <a:cs typeface="Arial" charset="0"/>
            </a:endParaRPr>
          </a:p>
        </p:txBody>
      </p:sp>
      <p:sp>
        <p:nvSpPr>
          <p:cNvPr id="37891"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7892"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ea typeface="ＭＳ Ｐゴシック" pitchFamily="34" charset="-128"/>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fld id="{0EE4C7F2-143D-4D74-9DC2-96F1E019E639}" type="slidenum">
              <a:rPr lang="en-US" smtClean="0">
                <a:latin typeface="Calibri" pitchFamily="34" charset="0"/>
                <a:cs typeface="Arial" charset="0"/>
              </a:rPr>
              <a:pPr eaLnBrk="1" hangingPunct="1"/>
              <a:t>32</a:t>
            </a:fld>
            <a:endParaRPr lang="en-US" smtClean="0">
              <a:latin typeface="Calibri" pitchFamily="34" charset="0"/>
              <a:cs typeface="Arial" charset="0"/>
            </a:endParaRPr>
          </a:p>
        </p:txBody>
      </p:sp>
      <p:sp>
        <p:nvSpPr>
          <p:cNvPr id="38915"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916"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mtClean="0">
              <a:ea typeface="ＭＳ Ｐゴシック" pitchFamily="34" charset="-128"/>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5E3A3C64-A01B-4BE7-BDB8-92A1F2F0CA67}" type="datetimeFigureOut">
              <a:rPr lang="en-US"/>
              <a:pPr>
                <a:defRPr/>
              </a:pPr>
              <a:t>1/27/2013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1CDE3B3C-FCC3-4C7C-9705-980316D3A50A}" type="slidenum">
              <a:rPr lang="en-US"/>
              <a:pPr>
                <a:defRPr/>
              </a:pPr>
              <a:t>‹#›</a:t>
            </a:fld>
            <a:endParaRPr lang="en-US"/>
          </a:p>
        </p:txBody>
      </p:sp>
    </p:spTree>
    <p:extLst>
      <p:ext uri="{BB962C8B-B14F-4D97-AF65-F5344CB8AC3E}">
        <p14:creationId xmlns:p14="http://schemas.microsoft.com/office/powerpoint/2010/main" val="23241714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A857DA29-D7DD-4BCE-89C7-E4B9CCA05116}" type="datetimeFigureOut">
              <a:rPr lang="en-US"/>
              <a:pPr>
                <a:defRPr/>
              </a:pPr>
              <a:t>1/27/2013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E117B71B-8D9C-4A35-932E-7863A0D2CA4C}" type="slidenum">
              <a:rPr lang="en-US"/>
              <a:pPr>
                <a:defRPr/>
              </a:pPr>
              <a:t>‹#›</a:t>
            </a:fld>
            <a:endParaRPr lang="en-US"/>
          </a:p>
        </p:txBody>
      </p:sp>
    </p:spTree>
    <p:extLst>
      <p:ext uri="{BB962C8B-B14F-4D97-AF65-F5344CB8AC3E}">
        <p14:creationId xmlns:p14="http://schemas.microsoft.com/office/powerpoint/2010/main" val="16036644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D7CF8131-4495-4E8E-9ED2-7C947ADA4D9B}" type="datetimeFigureOut">
              <a:rPr lang="en-US"/>
              <a:pPr>
                <a:defRPr/>
              </a:pPr>
              <a:t>1/27/2013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52775D5-CED2-4ECA-B8E5-DD0176A1D840}" type="slidenum">
              <a:rPr lang="en-US"/>
              <a:pPr>
                <a:defRPr/>
              </a:pPr>
              <a:t>‹#›</a:t>
            </a:fld>
            <a:endParaRPr lang="en-US"/>
          </a:p>
        </p:txBody>
      </p:sp>
    </p:spTree>
    <p:extLst>
      <p:ext uri="{BB962C8B-B14F-4D97-AF65-F5344CB8AC3E}">
        <p14:creationId xmlns:p14="http://schemas.microsoft.com/office/powerpoint/2010/main" val="5913232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41C52AA2-BF74-48FC-84AC-F0B09989C0B0}" type="datetimeFigureOut">
              <a:rPr lang="en-US"/>
              <a:pPr>
                <a:defRPr/>
              </a:pPr>
              <a:t>1/27/2013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9D5A242B-28D6-4092-9CD4-ED8D93AD9952}" type="slidenum">
              <a:rPr lang="en-US"/>
              <a:pPr>
                <a:defRPr/>
              </a:pPr>
              <a:t>‹#›</a:t>
            </a:fld>
            <a:endParaRPr lang="en-US"/>
          </a:p>
        </p:txBody>
      </p:sp>
    </p:spTree>
    <p:extLst>
      <p:ext uri="{BB962C8B-B14F-4D97-AF65-F5344CB8AC3E}">
        <p14:creationId xmlns:p14="http://schemas.microsoft.com/office/powerpoint/2010/main" val="305403111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F9B3BBFD-D7F0-485A-9846-AB40B04DBE7A}" type="datetimeFigureOut">
              <a:rPr lang="en-US"/>
              <a:pPr>
                <a:defRPr/>
              </a:pPr>
              <a:t>1/27/2013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2C83373C-4681-4462-B8A9-64D919F64251}" type="slidenum">
              <a:rPr lang="en-US"/>
              <a:pPr>
                <a:defRPr/>
              </a:pPr>
              <a:t>‹#›</a:t>
            </a:fld>
            <a:endParaRPr lang="en-US"/>
          </a:p>
        </p:txBody>
      </p:sp>
    </p:spTree>
    <p:extLst>
      <p:ext uri="{BB962C8B-B14F-4D97-AF65-F5344CB8AC3E}">
        <p14:creationId xmlns:p14="http://schemas.microsoft.com/office/powerpoint/2010/main" val="247941143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E5908674-0B1F-4AD4-913F-FFB95041B367}" type="datetimeFigureOut">
              <a:rPr lang="en-US"/>
              <a:pPr>
                <a:defRPr/>
              </a:pPr>
              <a:t>1/27/2013</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D2FD89D2-73E0-4861-95F1-0D0A7C9F5C98}" type="slidenum">
              <a:rPr lang="en-US"/>
              <a:pPr>
                <a:defRPr/>
              </a:pPr>
              <a:t>‹#›</a:t>
            </a:fld>
            <a:endParaRPr lang="en-US"/>
          </a:p>
        </p:txBody>
      </p:sp>
    </p:spTree>
    <p:extLst>
      <p:ext uri="{BB962C8B-B14F-4D97-AF65-F5344CB8AC3E}">
        <p14:creationId xmlns:p14="http://schemas.microsoft.com/office/powerpoint/2010/main" val="38287011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4A40D773-05D0-4E9F-8D2E-78BF7FE18A1C}" type="datetimeFigureOut">
              <a:rPr lang="en-US"/>
              <a:pPr>
                <a:defRPr/>
              </a:pPr>
              <a:t>1/27/2013</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90513923-6547-4300-9B5C-5DA087BBB3E1}" type="slidenum">
              <a:rPr lang="en-US"/>
              <a:pPr>
                <a:defRPr/>
              </a:pPr>
              <a:t>‹#›</a:t>
            </a:fld>
            <a:endParaRPr lang="en-US"/>
          </a:p>
        </p:txBody>
      </p:sp>
    </p:spTree>
    <p:extLst>
      <p:ext uri="{BB962C8B-B14F-4D97-AF65-F5344CB8AC3E}">
        <p14:creationId xmlns:p14="http://schemas.microsoft.com/office/powerpoint/2010/main" val="42324809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A8AE1D1A-C6B6-486D-83E1-CE6C3430C64C}" type="datetimeFigureOut">
              <a:rPr lang="en-US"/>
              <a:pPr>
                <a:defRPr/>
              </a:pPr>
              <a:t>1/27/2013</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7FF2721D-74BD-4829-8FB7-7767A99F7660}" type="slidenum">
              <a:rPr lang="en-US"/>
              <a:pPr>
                <a:defRPr/>
              </a:pPr>
              <a:t>‹#›</a:t>
            </a:fld>
            <a:endParaRPr lang="en-US"/>
          </a:p>
        </p:txBody>
      </p:sp>
    </p:spTree>
    <p:extLst>
      <p:ext uri="{BB962C8B-B14F-4D97-AF65-F5344CB8AC3E}">
        <p14:creationId xmlns:p14="http://schemas.microsoft.com/office/powerpoint/2010/main" val="4917986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0A2C9512-1A26-4663-B40D-3969B4CBA9C8}" type="datetimeFigureOut">
              <a:rPr lang="en-US"/>
              <a:pPr>
                <a:defRPr/>
              </a:pPr>
              <a:t>1/27/2013</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D868E093-6E82-4393-BB38-8C0B39B41C5F}" type="slidenum">
              <a:rPr lang="en-US"/>
              <a:pPr>
                <a:defRPr/>
              </a:pPr>
              <a:t>‹#›</a:t>
            </a:fld>
            <a:endParaRPr lang="en-US"/>
          </a:p>
        </p:txBody>
      </p:sp>
    </p:spTree>
    <p:extLst>
      <p:ext uri="{BB962C8B-B14F-4D97-AF65-F5344CB8AC3E}">
        <p14:creationId xmlns:p14="http://schemas.microsoft.com/office/powerpoint/2010/main" val="163055473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BE282555-C8AF-4A9E-ACC0-A94E26B2C67F}" type="datetimeFigureOut">
              <a:rPr lang="en-US"/>
              <a:pPr>
                <a:defRPr/>
              </a:pPr>
              <a:t>1/27/2013</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77F8BD17-C360-481B-9F9F-4EFF42D06E6C}" type="slidenum">
              <a:rPr lang="en-US"/>
              <a:pPr>
                <a:defRPr/>
              </a:pPr>
              <a:t>‹#›</a:t>
            </a:fld>
            <a:endParaRPr lang="en-US"/>
          </a:p>
        </p:txBody>
      </p:sp>
    </p:spTree>
    <p:extLst>
      <p:ext uri="{BB962C8B-B14F-4D97-AF65-F5344CB8AC3E}">
        <p14:creationId xmlns:p14="http://schemas.microsoft.com/office/powerpoint/2010/main" val="11162180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028DC6E7-A247-41A5-B6CD-A6E38C21CACF}" type="datetimeFigureOut">
              <a:rPr lang="en-US"/>
              <a:pPr>
                <a:defRPr/>
              </a:pPr>
              <a:t>1/27/2013</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839949F6-9BAB-4BBE-A162-A246DB80A298}" type="slidenum">
              <a:rPr lang="en-US"/>
              <a:pPr>
                <a:defRPr/>
              </a:pPr>
              <a:t>‹#›</a:t>
            </a:fld>
            <a:endParaRPr lang="en-US"/>
          </a:p>
        </p:txBody>
      </p:sp>
    </p:spTree>
    <p:extLst>
      <p:ext uri="{BB962C8B-B14F-4D97-AF65-F5344CB8AC3E}">
        <p14:creationId xmlns:p14="http://schemas.microsoft.com/office/powerpoint/2010/main" val="421967219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wrap="square" lIns="91440" tIns="45720" rIns="91440" bIns="45720" numCol="1" anchor="ctr" anchorCtr="0" compatLnSpc="1">
            <a:prstTxWarp prst="textNoShape">
              <a:avLst/>
            </a:prstTxWarp>
          </a:bodyPr>
          <a:lstStyle>
            <a:lvl1pPr>
              <a:defRPr sz="1200">
                <a:solidFill>
                  <a:srgbClr val="898989"/>
                </a:solidFill>
                <a:latin typeface="Calibri" pitchFamily="34" charset="0"/>
                <a:cs typeface="Arial" pitchFamily="34" charset="0"/>
              </a:defRPr>
            </a:lvl1pPr>
          </a:lstStyle>
          <a:p>
            <a:pPr>
              <a:defRPr/>
            </a:pPr>
            <a:fld id="{B0A4F5A0-3CD7-4F6D-96F9-45F3C0380E5B}" type="datetimeFigureOut">
              <a:rPr lang="en-US"/>
              <a:pPr>
                <a:defRPr/>
              </a:pPr>
              <a:t>1/27/2013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latin typeface="Calibri" charset="0"/>
                <a:ea typeface="ＭＳ Ｐゴシック" charset="0"/>
                <a:cs typeface="Arial" charset="0"/>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latin typeface="Calibri" pitchFamily="34" charset="0"/>
                <a:cs typeface="Arial" pitchFamily="34" charset="0"/>
              </a:defRPr>
            </a:lvl1pPr>
          </a:lstStyle>
          <a:p>
            <a:pPr>
              <a:defRPr/>
            </a:pPr>
            <a:fld id="{1927448C-08BA-4254-9E38-695883B8595A}"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0" fontAlgn="base" hangingPunct="0">
        <a:spcBef>
          <a:spcPct val="0"/>
        </a:spcBef>
        <a:spcAft>
          <a:spcPct val="0"/>
        </a:spcAft>
        <a:defRPr sz="4400" kern="1200">
          <a:solidFill>
            <a:schemeClr val="tx1"/>
          </a:solidFill>
          <a:latin typeface="+mj-lt"/>
          <a:ea typeface="ＭＳ Ｐゴシック" charset="0"/>
          <a:cs typeface="ＭＳ Ｐゴシック" charset="0"/>
        </a:defRPr>
      </a:lvl1pPr>
      <a:lvl2pPr algn="ctr" defTabSz="457200" rtl="0" eaLnBrk="0" fontAlgn="base" hangingPunct="0">
        <a:spcBef>
          <a:spcPct val="0"/>
        </a:spcBef>
        <a:spcAft>
          <a:spcPct val="0"/>
        </a:spcAft>
        <a:defRPr sz="4400">
          <a:solidFill>
            <a:schemeClr val="tx1"/>
          </a:solidFill>
          <a:latin typeface="Calibri" pitchFamily="34" charset="0"/>
          <a:ea typeface="ＭＳ Ｐゴシック" charset="0"/>
          <a:cs typeface="ＭＳ Ｐゴシック" charset="0"/>
        </a:defRPr>
      </a:lvl2pPr>
      <a:lvl3pPr algn="ctr" defTabSz="457200" rtl="0" eaLnBrk="0" fontAlgn="base" hangingPunct="0">
        <a:spcBef>
          <a:spcPct val="0"/>
        </a:spcBef>
        <a:spcAft>
          <a:spcPct val="0"/>
        </a:spcAft>
        <a:defRPr sz="4400">
          <a:solidFill>
            <a:schemeClr val="tx1"/>
          </a:solidFill>
          <a:latin typeface="Calibri" pitchFamily="34" charset="0"/>
          <a:ea typeface="ＭＳ Ｐゴシック" charset="0"/>
          <a:cs typeface="ＭＳ Ｐゴシック" charset="0"/>
        </a:defRPr>
      </a:lvl3pPr>
      <a:lvl4pPr algn="ctr" defTabSz="457200" rtl="0" eaLnBrk="0" fontAlgn="base" hangingPunct="0">
        <a:spcBef>
          <a:spcPct val="0"/>
        </a:spcBef>
        <a:spcAft>
          <a:spcPct val="0"/>
        </a:spcAft>
        <a:defRPr sz="4400">
          <a:solidFill>
            <a:schemeClr val="tx1"/>
          </a:solidFill>
          <a:latin typeface="Calibri" pitchFamily="34" charset="0"/>
          <a:ea typeface="ＭＳ Ｐゴシック" charset="0"/>
          <a:cs typeface="ＭＳ Ｐゴシック" charset="0"/>
        </a:defRPr>
      </a:lvl4pPr>
      <a:lvl5pPr algn="ctr" defTabSz="457200" rtl="0" eaLnBrk="0" fontAlgn="base" hangingPunct="0">
        <a:spcBef>
          <a:spcPct val="0"/>
        </a:spcBef>
        <a:spcAft>
          <a:spcPct val="0"/>
        </a:spcAft>
        <a:defRPr sz="4400">
          <a:solidFill>
            <a:schemeClr val="tx1"/>
          </a:solidFill>
          <a:latin typeface="Calibri" pitchFamily="34" charset="0"/>
          <a:ea typeface="ＭＳ Ｐゴシック" charset="0"/>
          <a:cs typeface="ＭＳ Ｐゴシック" charset="0"/>
        </a:defRPr>
      </a:lvl5pPr>
      <a:lvl6pPr marL="457200" algn="ctr" defTabSz="457200" rtl="0" fontAlgn="base">
        <a:spcBef>
          <a:spcPct val="0"/>
        </a:spcBef>
        <a:spcAft>
          <a:spcPct val="0"/>
        </a:spcAft>
        <a:defRPr sz="4400">
          <a:solidFill>
            <a:schemeClr val="tx1"/>
          </a:solidFill>
          <a:latin typeface="Calibri" pitchFamily="34" charset="0"/>
        </a:defRPr>
      </a:lvl6pPr>
      <a:lvl7pPr marL="914400" algn="ctr" defTabSz="457200" rtl="0" fontAlgn="base">
        <a:spcBef>
          <a:spcPct val="0"/>
        </a:spcBef>
        <a:spcAft>
          <a:spcPct val="0"/>
        </a:spcAft>
        <a:defRPr sz="4400">
          <a:solidFill>
            <a:schemeClr val="tx1"/>
          </a:solidFill>
          <a:latin typeface="Calibri" pitchFamily="34" charset="0"/>
        </a:defRPr>
      </a:lvl7pPr>
      <a:lvl8pPr marL="1371600" algn="ctr" defTabSz="457200" rtl="0" fontAlgn="base">
        <a:spcBef>
          <a:spcPct val="0"/>
        </a:spcBef>
        <a:spcAft>
          <a:spcPct val="0"/>
        </a:spcAft>
        <a:defRPr sz="4400">
          <a:solidFill>
            <a:schemeClr val="tx1"/>
          </a:solidFill>
          <a:latin typeface="Calibri" pitchFamily="34" charset="0"/>
        </a:defRPr>
      </a:lvl8pPr>
      <a:lvl9pPr marL="1828800" algn="ctr" defTabSz="457200" rtl="0" fontAlgn="base">
        <a:spcBef>
          <a:spcPct val="0"/>
        </a:spcBef>
        <a:spcAft>
          <a:spcPct val="0"/>
        </a:spcAft>
        <a:defRPr sz="4400">
          <a:solidFill>
            <a:schemeClr val="tx1"/>
          </a:solidFill>
          <a:latin typeface="Calibri" pitchFamily="34" charset="0"/>
        </a:defRPr>
      </a:lvl9pPr>
    </p:titleStyle>
    <p:bodyStyle>
      <a:lvl1pPr marL="342900" indent="-342900" algn="l" defTabSz="457200" rtl="0" eaLnBrk="0" fontAlgn="base" hangingPunct="0">
        <a:spcBef>
          <a:spcPct val="20000"/>
        </a:spcBef>
        <a:spcAft>
          <a:spcPct val="0"/>
        </a:spcAft>
        <a:buFont typeface="Arial" charset="0"/>
        <a:buChar char="•"/>
        <a:defRPr sz="3200" kern="1200">
          <a:solidFill>
            <a:schemeClr val="tx1"/>
          </a:solidFill>
          <a:latin typeface="+mn-lt"/>
          <a:ea typeface="ＭＳ Ｐゴシック" charset="0"/>
          <a:cs typeface="ＭＳ Ｐゴシック" charset="0"/>
        </a:defRPr>
      </a:lvl1pPr>
      <a:lvl2pPr marL="742950" indent="-285750" algn="l" defTabSz="457200" rtl="0" eaLnBrk="0" fontAlgn="base" hangingPunct="0">
        <a:spcBef>
          <a:spcPct val="20000"/>
        </a:spcBef>
        <a:spcAft>
          <a:spcPct val="0"/>
        </a:spcAft>
        <a:buFont typeface="Arial" charset="0"/>
        <a:buChar char="–"/>
        <a:defRPr sz="2800" kern="1200">
          <a:solidFill>
            <a:schemeClr val="tx1"/>
          </a:solidFill>
          <a:latin typeface="+mn-lt"/>
          <a:ea typeface="ＭＳ Ｐゴシック" charset="0"/>
          <a:cs typeface="+mn-cs"/>
        </a:defRPr>
      </a:lvl2pPr>
      <a:lvl3pPr marL="1143000" indent="-228600" algn="l" defTabSz="457200" rtl="0" eaLnBrk="0" fontAlgn="base" hangingPunct="0">
        <a:spcBef>
          <a:spcPct val="20000"/>
        </a:spcBef>
        <a:spcAft>
          <a:spcPct val="0"/>
        </a:spcAft>
        <a:buFont typeface="Arial" charset="0"/>
        <a:buChar char="•"/>
        <a:defRPr sz="2400" kern="1200">
          <a:solidFill>
            <a:schemeClr val="tx1"/>
          </a:solidFill>
          <a:latin typeface="+mn-lt"/>
          <a:ea typeface="ＭＳ Ｐゴシック" charset="0"/>
          <a:cs typeface="+mn-cs"/>
        </a:defRPr>
      </a:lvl3pPr>
      <a:lvl4pPr marL="1600200" indent="-228600" algn="l" defTabSz="457200" rtl="0" eaLnBrk="0" fontAlgn="base" hangingPunct="0">
        <a:spcBef>
          <a:spcPct val="20000"/>
        </a:spcBef>
        <a:spcAft>
          <a:spcPct val="0"/>
        </a:spcAft>
        <a:buFont typeface="Arial" charset="0"/>
        <a:buChar char="–"/>
        <a:defRPr sz="2000" kern="1200">
          <a:solidFill>
            <a:schemeClr val="tx1"/>
          </a:solidFill>
          <a:latin typeface="+mn-lt"/>
          <a:ea typeface="ＭＳ Ｐゴシック" charset="0"/>
          <a:cs typeface="+mn-cs"/>
        </a:defRPr>
      </a:lvl4pPr>
      <a:lvl5pPr marL="2057400" indent="-228600" algn="l" defTabSz="457200" rtl="0" eaLnBrk="0" fontAlgn="base" hangingPunct="0">
        <a:spcBef>
          <a:spcPct val="20000"/>
        </a:spcBef>
        <a:spcAft>
          <a:spcPct val="0"/>
        </a:spcAft>
        <a:buFont typeface="Arial" charset="0"/>
        <a:buChar char="»"/>
        <a:defRPr sz="2000" kern="1200">
          <a:solidFill>
            <a:schemeClr val="tx1"/>
          </a:solidFill>
          <a:latin typeface="+mn-lt"/>
          <a:ea typeface="ＭＳ Ｐゴシック" charset="0"/>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slide" Target="slide2.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slide" Target="slide22.xml"/><Relationship Id="rId2" Type="http://schemas.openxmlformats.org/officeDocument/2006/relationships/notesSlide" Target="../notesSlides/notesSlide2.xml"/><Relationship Id="rId1" Type="http://schemas.openxmlformats.org/officeDocument/2006/relationships/slideLayout" Target="../slideLayouts/slideLayout7.xml"/><Relationship Id="rId4" Type="http://schemas.openxmlformats.org/officeDocument/2006/relationships/slide" Target="slide2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slide" Target="slide24.xml"/><Relationship Id="rId2" Type="http://schemas.openxmlformats.org/officeDocument/2006/relationships/notesSlide" Target="../notesSlides/notesSlide3.xml"/><Relationship Id="rId1" Type="http://schemas.openxmlformats.org/officeDocument/2006/relationships/slideLayout" Target="../slideLayouts/slideLayout2.xml"/><Relationship Id="rId4" Type="http://schemas.openxmlformats.org/officeDocument/2006/relationships/slide" Target="slide2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slide" Target="slide25.xml"/><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slide" Target="slide26.xml"/></Relationships>
</file>

<file path=ppt/slides/_rels/slide19.xml.rels><?xml version="1.0" encoding="UTF-8" standalone="yes"?>
<Relationships xmlns="http://schemas.openxmlformats.org/package/2006/relationships"><Relationship Id="rId3" Type="http://schemas.openxmlformats.org/officeDocument/2006/relationships/slide" Target="slide9.xml"/><Relationship Id="rId2" Type="http://schemas.openxmlformats.org/officeDocument/2006/relationships/slide" Target="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slide" Target="slide7.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slide" Target="slide12.xml"/><Relationship Id="rId2" Type="http://schemas.openxmlformats.org/officeDocument/2006/relationships/slide" Target="slide15.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slide" Target="slide10.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slide" Target="slide15.xml"/><Relationship Id="rId2" Type="http://schemas.openxmlformats.org/officeDocument/2006/relationships/slide" Target="slide18.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slide" Target="slide13.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slide" Target="slide18.xml"/><Relationship Id="rId2" Type="http://schemas.openxmlformats.org/officeDocument/2006/relationships/slide" Target="slide27.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slide" Target="slide16.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slide" Target="slide28.xml"/><Relationship Id="rId2" Type="http://schemas.openxmlformats.org/officeDocument/2006/relationships/slide" Target="slide34.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slide" Target="slide9.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slide" Target="slide20.xml"/><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slide" Target="slide1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p:cNvSpPr>
          <p:nvPr>
            <p:ph type="title"/>
          </p:nvPr>
        </p:nvSpPr>
        <p:spPr/>
        <p:txBody>
          <a:bodyPr/>
          <a:lstStyle/>
          <a:p>
            <a:r>
              <a:rPr lang="en-US" dirty="0" smtClean="0">
                <a:ea typeface="ＭＳ Ｐゴシック" pitchFamily="34" charset="-128"/>
              </a:rPr>
              <a:t>Introduction and  Purpose</a:t>
            </a:r>
          </a:p>
        </p:txBody>
      </p:sp>
      <p:sp>
        <p:nvSpPr>
          <p:cNvPr id="6" name="TextBox 5"/>
          <p:cNvSpPr txBox="1"/>
          <p:nvPr/>
        </p:nvSpPr>
        <p:spPr>
          <a:xfrm>
            <a:off x="457200" y="2414588"/>
            <a:ext cx="8229600" cy="2554287"/>
          </a:xfrm>
          <a:prstGeom prst="rect">
            <a:avLst/>
          </a:prstGeom>
          <a:noFill/>
        </p:spPr>
        <p:txBody>
          <a:bodyPr>
            <a:spAutoFit/>
          </a:bodyPr>
          <a:lstStyle/>
          <a:p>
            <a:pPr>
              <a:defRPr/>
            </a:pPr>
            <a:r>
              <a:rPr lang="en-US" sz="3200" dirty="0">
                <a:latin typeface="+mn-lt"/>
                <a:ea typeface="ＭＳ Ｐゴシック" charset="0"/>
                <a:cs typeface="ＭＳ Ｐゴシック" charset="0"/>
              </a:rPr>
              <a:t>Scientists wanted to find out whether chloroplasts use or produce carbon dioxide and oxygen.  Carbon dioxide and oxygen are gases that are in the air around us.</a:t>
            </a:r>
          </a:p>
          <a:p>
            <a:pPr>
              <a:defRPr/>
            </a:pPr>
            <a:endParaRPr lang="en-US" sz="3200" dirty="0">
              <a:latin typeface="+mn-lt"/>
              <a:ea typeface="ＭＳ Ｐゴシック" charset="0"/>
              <a:cs typeface="ＭＳ Ｐゴシック" charset="0"/>
            </a:endParaRPr>
          </a:p>
        </p:txBody>
      </p:sp>
      <p:sp>
        <p:nvSpPr>
          <p:cNvPr id="4" name="Rectangle 3">
            <a:hlinkClick r:id="rId2" action="ppaction://hlinksldjump"/>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20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4"/>
          <p:cNvSpPr>
            <a:spLocks noChangeArrowheads="1"/>
          </p:cNvSpPr>
          <p:nvPr/>
        </p:nvSpPr>
        <p:spPr bwMode="auto">
          <a:xfrm>
            <a:off x="550863" y="1238250"/>
            <a:ext cx="8135937" cy="3046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latin typeface="Calibri" pitchFamily="34" charset="0"/>
              </a:rPr>
              <a:t>They put 25 grams of chloroplasts in one jar, and 25 grams of chloroplasts in a second, identical jar. They shone light on one jar, and no light on the other jar. </a:t>
            </a:r>
          </a:p>
          <a:p>
            <a:endParaRPr lang="en-US" sz="2800">
              <a:latin typeface="Calibri" pitchFamily="34" charset="0"/>
            </a:endParaRPr>
          </a:p>
          <a:p>
            <a:r>
              <a:rPr lang="en-US" sz="2800">
                <a:latin typeface="Calibri" pitchFamily="34" charset="0"/>
              </a:rPr>
              <a:t>The jars were tightly sealed so that not even air could get in or out. </a:t>
            </a:r>
          </a:p>
          <a:p>
            <a:r>
              <a:rPr lang="en-US" sz="2400">
                <a:latin typeface="Calibri" pitchFamily="34" charset="0"/>
              </a:rPr>
              <a:t> </a:t>
            </a:r>
          </a:p>
        </p:txBody>
      </p:sp>
      <p:sp>
        <p:nvSpPr>
          <p:cNvPr id="5123"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extLst>
      <p:ext uri="{BB962C8B-B14F-4D97-AF65-F5344CB8AC3E}">
        <p14:creationId xmlns:p14="http://schemas.microsoft.com/office/powerpoint/2010/main" val="4225220520"/>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5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3"/>
          <p:cNvSpPr>
            <a:spLocks noChangeArrowheads="1"/>
          </p:cNvSpPr>
          <p:nvPr/>
        </p:nvSpPr>
        <p:spPr bwMode="auto">
          <a:xfrm>
            <a:off x="457200" y="1416050"/>
            <a:ext cx="8077200" cy="2678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t>Then they used small meters to measure the amount of carbon dioxide and the amount of oxygen in each jar. </a:t>
            </a:r>
          </a:p>
          <a:p>
            <a:r>
              <a:rPr lang="en-US" sz="2800"/>
              <a:t> </a:t>
            </a:r>
          </a:p>
          <a:p>
            <a:r>
              <a:rPr lang="en-US" sz="2800"/>
              <a:t>They measured these amounts for 5 hours after putting the chloroplasts in the jars.</a:t>
            </a:r>
          </a:p>
        </p:txBody>
      </p:sp>
      <p:sp>
        <p:nvSpPr>
          <p:cNvPr id="6147"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extLst>
      <p:ext uri="{BB962C8B-B14F-4D97-AF65-F5344CB8AC3E}">
        <p14:creationId xmlns:p14="http://schemas.microsoft.com/office/powerpoint/2010/main" val="1370595135"/>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0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Rectangle 29"/>
          <p:cNvSpPr>
            <a:spLocks noChangeArrowheads="1"/>
          </p:cNvSpPr>
          <p:nvPr/>
        </p:nvSpPr>
        <p:spPr bwMode="auto">
          <a:xfrm>
            <a:off x="623888" y="1450975"/>
            <a:ext cx="3592512" cy="3944938"/>
          </a:xfrm>
          <a:prstGeom prst="rect">
            <a:avLst/>
          </a:prstGeom>
          <a:solidFill>
            <a:srgbClr val="262626"/>
          </a:solidFill>
          <a:ln>
            <a:noFill/>
          </a:ln>
          <a:effectLst>
            <a:outerShdw blurRad="40000" dist="23000" dir="5400000" rotWithShape="0">
              <a:srgbClr val="808080">
                <a:alpha val="34998"/>
              </a:srgbClr>
            </a:outerShdw>
          </a:effectLst>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a:defRPr/>
            </a:pPr>
            <a:endParaRPr lang="en-US">
              <a:solidFill>
                <a:srgbClr val="FFFFFF"/>
              </a:solidFill>
              <a:latin typeface="Calibri" charset="0"/>
              <a:ea typeface="ＭＳ Ｐゴシック" charset="0"/>
              <a:cs typeface="Arial" charset="0"/>
            </a:endParaRPr>
          </a:p>
        </p:txBody>
      </p:sp>
      <p:sp>
        <p:nvSpPr>
          <p:cNvPr id="9219" name="AutoShape 3"/>
          <p:cNvSpPr>
            <a:spLocks noChangeAspect="1" noChangeArrowheads="1"/>
          </p:cNvSpPr>
          <p:nvPr/>
        </p:nvSpPr>
        <p:spPr bwMode="auto">
          <a:xfrm>
            <a:off x="1604963" y="1295400"/>
            <a:ext cx="6400800" cy="3944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9220" name="AutoShape 4"/>
          <p:cNvSpPr>
            <a:spLocks noChangeArrowheads="1"/>
          </p:cNvSpPr>
          <p:nvPr/>
        </p:nvSpPr>
        <p:spPr bwMode="auto">
          <a:xfrm>
            <a:off x="1577975" y="2706688"/>
            <a:ext cx="1514475" cy="2036762"/>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9221" name="AutoShape 5"/>
          <p:cNvSpPr>
            <a:spLocks noChangeArrowheads="1"/>
          </p:cNvSpPr>
          <p:nvPr/>
        </p:nvSpPr>
        <p:spPr bwMode="auto">
          <a:xfrm>
            <a:off x="5681663" y="2714625"/>
            <a:ext cx="1466850" cy="2028825"/>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9222" name="Rectangle 7"/>
          <p:cNvSpPr>
            <a:spLocks noChangeArrowheads="1"/>
          </p:cNvSpPr>
          <p:nvPr/>
        </p:nvSpPr>
        <p:spPr bwMode="auto">
          <a:xfrm>
            <a:off x="5778500" y="2514600"/>
            <a:ext cx="1274763" cy="2476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9223" name="Text Box 9"/>
          <p:cNvSpPr txBox="1">
            <a:spLocks noChangeArrowheads="1"/>
          </p:cNvSpPr>
          <p:nvPr/>
        </p:nvSpPr>
        <p:spPr bwMode="auto">
          <a:xfrm>
            <a:off x="1968500" y="1905000"/>
            <a:ext cx="833438"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solidFill>
                  <a:schemeClr val="bg1"/>
                </a:solidFill>
                <a:latin typeface="Calibri" pitchFamily="34" charset="0"/>
              </a:rPr>
              <a:t>dark</a:t>
            </a:r>
          </a:p>
        </p:txBody>
      </p:sp>
      <p:sp>
        <p:nvSpPr>
          <p:cNvPr id="9224" name="Text Box 10"/>
          <p:cNvSpPr txBox="1">
            <a:spLocks noChangeArrowheads="1"/>
          </p:cNvSpPr>
          <p:nvPr/>
        </p:nvSpPr>
        <p:spPr bwMode="auto">
          <a:xfrm>
            <a:off x="6100763" y="1981200"/>
            <a:ext cx="8223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latin typeface="Calibri" pitchFamily="34" charset="0"/>
              </a:rPr>
              <a:t>light</a:t>
            </a:r>
          </a:p>
        </p:txBody>
      </p:sp>
      <p:sp>
        <p:nvSpPr>
          <p:cNvPr id="9225" name="Oval 11"/>
          <p:cNvSpPr>
            <a:spLocks noChangeArrowheads="1"/>
          </p:cNvSpPr>
          <p:nvPr/>
        </p:nvSpPr>
        <p:spPr bwMode="auto">
          <a:xfrm>
            <a:off x="7777163" y="1219200"/>
            <a:ext cx="762000" cy="381000"/>
          </a:xfrm>
          <a:prstGeom prst="ellipse">
            <a:avLst/>
          </a:prstGeom>
          <a:solidFill>
            <a:srgbClr val="FFFF00"/>
          </a:solidFill>
          <a:ln w="9525">
            <a:solidFill>
              <a:srgbClr val="FFFF00"/>
            </a:solidFill>
            <a:round/>
            <a:headEnd/>
            <a:tailEnd/>
          </a:ln>
        </p:spPr>
        <p:txBody>
          <a:bodyPr wrap="none" anchor="ctr"/>
          <a:lstStyle/>
          <a:p>
            <a:endParaRPr lang="en-US">
              <a:latin typeface="Calibri" pitchFamily="34" charset="0"/>
            </a:endParaRPr>
          </a:p>
        </p:txBody>
      </p:sp>
      <p:sp>
        <p:nvSpPr>
          <p:cNvPr id="9226" name="Line 12"/>
          <p:cNvSpPr>
            <a:spLocks noChangeShapeType="1"/>
          </p:cNvSpPr>
          <p:nvPr/>
        </p:nvSpPr>
        <p:spPr bwMode="auto">
          <a:xfrm flipH="1">
            <a:off x="7091363" y="16002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227" name="Line 13"/>
          <p:cNvSpPr>
            <a:spLocks noChangeShapeType="1"/>
          </p:cNvSpPr>
          <p:nvPr/>
        </p:nvSpPr>
        <p:spPr bwMode="auto">
          <a:xfrm flipH="1">
            <a:off x="7243763" y="16764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228" name="Line 14"/>
          <p:cNvSpPr>
            <a:spLocks noChangeShapeType="1"/>
          </p:cNvSpPr>
          <p:nvPr/>
        </p:nvSpPr>
        <p:spPr bwMode="auto">
          <a:xfrm flipH="1">
            <a:off x="7472363" y="1752600"/>
            <a:ext cx="609600" cy="9144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229" name="Line 15"/>
          <p:cNvSpPr>
            <a:spLocks noChangeShapeType="1"/>
          </p:cNvSpPr>
          <p:nvPr/>
        </p:nvSpPr>
        <p:spPr bwMode="auto">
          <a:xfrm flipH="1">
            <a:off x="6862763" y="1524000"/>
            <a:ext cx="762000" cy="7620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230" name="Line 18"/>
          <p:cNvSpPr>
            <a:spLocks noChangeShapeType="1"/>
          </p:cNvSpPr>
          <p:nvPr/>
        </p:nvSpPr>
        <p:spPr bwMode="auto">
          <a:xfrm flipH="1">
            <a:off x="6013450" y="4752975"/>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231" name="Oval 19"/>
          <p:cNvSpPr>
            <a:spLocks noChangeArrowheads="1"/>
          </p:cNvSpPr>
          <p:nvPr/>
        </p:nvSpPr>
        <p:spPr bwMode="auto">
          <a:xfrm>
            <a:off x="1981200" y="4484688"/>
            <a:ext cx="703263"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5140" name="Rectangle 20"/>
          <p:cNvSpPr>
            <a:spLocks noChangeArrowheads="1"/>
          </p:cNvSpPr>
          <p:nvPr/>
        </p:nvSpPr>
        <p:spPr bwMode="auto">
          <a:xfrm>
            <a:off x="1979613" y="4756150"/>
            <a:ext cx="762000" cy="304800"/>
          </a:xfrm>
          <a:prstGeom prst="rect">
            <a:avLst/>
          </a:prstGeom>
          <a:solidFill>
            <a:schemeClr val="tx1">
              <a:lumMod val="85000"/>
              <a:lumOff val="15000"/>
            </a:schemeClr>
          </a:solidFill>
          <a:ln w="9525">
            <a:noFill/>
            <a:miter lim="800000"/>
            <a:headEnd/>
            <a:tailEnd/>
          </a:ln>
          <a:effectLst/>
          <a:extLst/>
        </p:spPr>
        <p:txBody>
          <a:bodyPr wrap="none" anchor="ctr"/>
          <a:lstStyle/>
          <a:p>
            <a:pPr>
              <a:defRPr/>
            </a:pPr>
            <a:endParaRPr lang="en-US">
              <a:latin typeface="Calibri" charset="0"/>
              <a:ea typeface="ＭＳ Ｐゴシック" charset="0"/>
              <a:cs typeface="Arial" charset="0"/>
            </a:endParaRPr>
          </a:p>
        </p:txBody>
      </p:sp>
      <p:sp>
        <p:nvSpPr>
          <p:cNvPr id="9233" name="Line 21"/>
          <p:cNvSpPr>
            <a:spLocks noChangeShapeType="1"/>
          </p:cNvSpPr>
          <p:nvPr/>
        </p:nvSpPr>
        <p:spPr bwMode="auto">
          <a:xfrm flipH="1">
            <a:off x="1966913" y="4752975"/>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234" name="Text Box 22"/>
          <p:cNvSpPr txBox="1">
            <a:spLocks noChangeArrowheads="1"/>
          </p:cNvSpPr>
          <p:nvPr/>
        </p:nvSpPr>
        <p:spPr bwMode="auto">
          <a:xfrm>
            <a:off x="1692275" y="3906838"/>
            <a:ext cx="1341438"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50 g of chloroplasts </a:t>
            </a:r>
          </a:p>
        </p:txBody>
      </p:sp>
      <p:sp>
        <p:nvSpPr>
          <p:cNvPr id="9235" name="Text Box 22"/>
          <p:cNvSpPr txBox="1">
            <a:spLocks noChangeArrowheads="1"/>
          </p:cNvSpPr>
          <p:nvPr/>
        </p:nvSpPr>
        <p:spPr bwMode="auto">
          <a:xfrm>
            <a:off x="5853113" y="3903663"/>
            <a:ext cx="1341437" cy="5857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50 g of chloroplasts </a:t>
            </a:r>
          </a:p>
        </p:txBody>
      </p:sp>
      <p:cxnSp>
        <p:nvCxnSpPr>
          <p:cNvPr id="32" name="Straight Connector 31"/>
          <p:cNvCxnSpPr>
            <a:cxnSpLocks noChangeShapeType="1"/>
          </p:cNvCxnSpPr>
          <p:nvPr/>
        </p:nvCxnSpPr>
        <p:spPr bwMode="auto">
          <a:xfrm>
            <a:off x="1781175" y="2706688"/>
            <a:ext cx="1073150" cy="0"/>
          </a:xfrm>
          <a:prstGeom prst="line">
            <a:avLst/>
          </a:prstGeom>
          <a:noFill/>
          <a:ln w="25400">
            <a:solidFill>
              <a:schemeClr val="bg1"/>
            </a:solidFill>
            <a:round/>
            <a:headEnd/>
            <a:tailEnd/>
          </a:ln>
          <a:effectLst>
            <a:outerShdw blurRad="40000" dist="20000" dir="5400000" rotWithShape="0">
              <a:schemeClr val="bg1">
                <a:alpha val="37999"/>
              </a:schemeClr>
            </a:outerShdw>
          </a:effectLst>
          <a:extLst>
            <a:ext uri="{909E8E84-426E-40DD-AFC4-6F175D3DCCD1}">
              <a14:hiddenFill xmlns:a14="http://schemas.microsoft.com/office/drawing/2010/main">
                <a:noFill/>
              </a14:hiddenFill>
            </a:ext>
          </a:extLst>
        </p:spPr>
      </p:cxnSp>
      <p:sp>
        <p:nvSpPr>
          <p:cNvPr id="26" name="Rectangle 25">
            <a:hlinkClick r:id="rId3" action="ppaction://hlinksldjump"/>
          </p:cNvPr>
          <p:cNvSpPr>
            <a:spLocks noChangeArrowheads="1"/>
          </p:cNvSpPr>
          <p:nvPr/>
        </p:nvSpPr>
        <p:spPr bwMode="auto">
          <a:xfrm>
            <a:off x="2584450" y="5659438"/>
            <a:ext cx="1631950" cy="638175"/>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4000" dirty="0">
                <a:solidFill>
                  <a:schemeClr val="lt1"/>
                </a:solidFill>
                <a:latin typeface="+mn-lt"/>
                <a:ea typeface="+mn-ea"/>
              </a:rPr>
              <a:t>YES</a:t>
            </a:r>
          </a:p>
        </p:txBody>
      </p:sp>
      <p:sp>
        <p:nvSpPr>
          <p:cNvPr id="27" name="Rectangle 26">
            <a:hlinkClick r:id="rId4" action="ppaction://hlinksldjump"/>
          </p:cNvPr>
          <p:cNvSpPr>
            <a:spLocks noChangeArrowheads="1"/>
          </p:cNvSpPr>
          <p:nvPr/>
        </p:nvSpPr>
        <p:spPr bwMode="auto">
          <a:xfrm>
            <a:off x="4962525" y="5656263"/>
            <a:ext cx="1631950" cy="638175"/>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4000" dirty="0">
                <a:solidFill>
                  <a:schemeClr val="lt1"/>
                </a:solidFill>
                <a:latin typeface="+mn-lt"/>
                <a:ea typeface="+mn-ea"/>
              </a:rPr>
              <a:t>NO</a:t>
            </a:r>
          </a:p>
        </p:txBody>
      </p:sp>
      <p:sp>
        <p:nvSpPr>
          <p:cNvPr id="4123" name="Rectangle 29"/>
          <p:cNvSpPr>
            <a:spLocks noChangeArrowheads="1"/>
          </p:cNvSpPr>
          <p:nvPr/>
        </p:nvSpPr>
        <p:spPr bwMode="auto">
          <a:xfrm>
            <a:off x="3175" y="196850"/>
            <a:ext cx="9140825" cy="830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a:spAutoFit/>
          </a:bodyPr>
          <a:lstStyle/>
          <a:p>
            <a:pPr algn="ctr">
              <a:defRPr/>
            </a:pPr>
            <a:r>
              <a:rPr lang="en-US" sz="2400">
                <a:latin typeface="Arial" pitchFamily="34" charset="0"/>
                <a:cs typeface="Arial" pitchFamily="34" charset="0"/>
              </a:rPr>
              <a:t>Here</a:t>
            </a:r>
            <a:r>
              <a:rPr lang="ja-JP" altLang="en-US" sz="2400">
                <a:latin typeface="Arial" pitchFamily="34" charset="0"/>
                <a:cs typeface="Arial" pitchFamily="34" charset="0"/>
              </a:rPr>
              <a:t>’</a:t>
            </a:r>
            <a:r>
              <a:rPr lang="en-US" altLang="ja-JP" sz="2400">
                <a:latin typeface="Arial" pitchFamily="34" charset="0"/>
                <a:cs typeface="Arial" pitchFamily="34" charset="0"/>
              </a:rPr>
              <a:t>s the second drawing. </a:t>
            </a:r>
          </a:p>
          <a:p>
            <a:pPr algn="ctr">
              <a:defRPr/>
            </a:pPr>
            <a:r>
              <a:rPr lang="en-US" sz="2400">
                <a:latin typeface="Arial" pitchFamily="34" charset="0"/>
                <a:cs typeface="Arial" pitchFamily="34" charset="0"/>
              </a:rPr>
              <a:t>Is this drawing correct?</a:t>
            </a:r>
          </a:p>
        </p:txBody>
      </p:sp>
      <p:sp>
        <p:nvSpPr>
          <p:cNvPr id="9240" name="Oval 19"/>
          <p:cNvSpPr>
            <a:spLocks noChangeArrowheads="1"/>
          </p:cNvSpPr>
          <p:nvPr/>
        </p:nvSpPr>
        <p:spPr bwMode="auto">
          <a:xfrm>
            <a:off x="6056313" y="4492625"/>
            <a:ext cx="703262"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9241" name="Rectangle 17"/>
          <p:cNvSpPr>
            <a:spLocks noChangeArrowheads="1"/>
          </p:cNvSpPr>
          <p:nvPr/>
        </p:nvSpPr>
        <p:spPr bwMode="auto">
          <a:xfrm>
            <a:off x="6056313" y="4756150"/>
            <a:ext cx="762000" cy="304800"/>
          </a:xfrm>
          <a:prstGeom prst="rect">
            <a:avLst/>
          </a:prstGeom>
          <a:solidFill>
            <a:schemeClr val="bg1"/>
          </a:solidFill>
          <a:ln w="9525">
            <a:solidFill>
              <a:schemeClr val="bg1"/>
            </a:solidFill>
            <a:miter lim="800000"/>
            <a:headEnd/>
            <a:tailEnd/>
          </a:ln>
        </p:spPr>
        <p:txBody>
          <a:bodyPr wrap="none" anchor="ctr"/>
          <a:lstStyle/>
          <a:p>
            <a:endParaRPr lang="en-US">
              <a:latin typeface="Calibri" pitchFamily="34" charset="0"/>
            </a:endParaRPr>
          </a:p>
        </p:txBody>
      </p:sp>
      <p:sp>
        <p:nvSpPr>
          <p:cNvPr id="2" name="Title 1"/>
          <p:cNvSpPr>
            <a:spLocks noGrp="1"/>
          </p:cNvSpPr>
          <p:nvPr>
            <p:ph type="title" idx="4294967295"/>
          </p:nvPr>
        </p:nvSpPr>
        <p:spPr>
          <a:xfrm>
            <a:off x="7989094" y="5645151"/>
            <a:ext cx="1100137" cy="1143000"/>
          </a:xfrm>
        </p:spPr>
        <p:txBody>
          <a:bodyPr/>
          <a:lstStyle/>
          <a:p>
            <a:r>
              <a:rPr lang="en-US" sz="1600" dirty="0" smtClean="0">
                <a:solidFill>
                  <a:schemeClr val="bg1"/>
                </a:solidFill>
              </a:rPr>
              <a:t>Drawing 2</a:t>
            </a:r>
            <a:endParaRPr lang="en-US" sz="1600" dirty="0">
              <a:solidFill>
                <a:schemeClr val="bg1"/>
              </a:solidFill>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2000"/>
                                  </p:stCondLst>
                                  <p:childTnLst>
                                    <p:set>
                                      <p:cBhvr>
                                        <p:cTn id="6" dur="1" fill="hold">
                                          <p:stCondLst>
                                            <p:cond delay="0"/>
                                          </p:stCondLst>
                                        </p:cTn>
                                        <p:tgtEl>
                                          <p:spTgt spid="26"/>
                                        </p:tgtEl>
                                        <p:attrNameLst>
                                          <p:attrName>style.visibility</p:attrName>
                                        </p:attrNameLst>
                                      </p:cBhvr>
                                      <p:to>
                                        <p:strVal val="visible"/>
                                      </p:to>
                                    </p:set>
                                    <p:animEffect transition="in" filter="fade">
                                      <p:cBhvr>
                                        <p:cTn id="7" dur="500"/>
                                        <p:tgtEl>
                                          <p:spTgt spid="26"/>
                                        </p:tgtEl>
                                      </p:cBhvr>
                                    </p:animEffect>
                                  </p:childTnLst>
                                </p:cTn>
                              </p:par>
                              <p:par>
                                <p:cTn id="8" presetID="10" presetClass="entr" presetSubtype="0" fill="hold" grpId="0" nodeType="withEffect">
                                  <p:stCondLst>
                                    <p:cond delay="2000"/>
                                  </p:stCondLst>
                                  <p:childTnLst>
                                    <p:set>
                                      <p:cBhvr>
                                        <p:cTn id="9" dur="1" fill="hold">
                                          <p:stCondLst>
                                            <p:cond delay="0"/>
                                          </p:stCondLst>
                                        </p:cTn>
                                        <p:tgtEl>
                                          <p:spTgt spid="27"/>
                                        </p:tgtEl>
                                        <p:attrNameLst>
                                          <p:attrName>style.visibility</p:attrName>
                                        </p:attrNameLst>
                                      </p:cBhvr>
                                      <p:to>
                                        <p:strVal val="visible"/>
                                      </p:to>
                                    </p:set>
                                    <p:animEffect transition="in" filter="fade">
                                      <p:cBhvr>
                                        <p:cTn id="10" dur="500"/>
                                        <p:tgtEl>
                                          <p:spTgt spid="2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 grpId="0" animBg="1"/>
      <p:bldP spid="27" grpId="0"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4"/>
          <p:cNvSpPr>
            <a:spLocks noChangeArrowheads="1"/>
          </p:cNvSpPr>
          <p:nvPr/>
        </p:nvSpPr>
        <p:spPr bwMode="auto">
          <a:xfrm>
            <a:off x="550863" y="1238250"/>
            <a:ext cx="8135937" cy="3046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latin typeface="Calibri" pitchFamily="34" charset="0"/>
              </a:rPr>
              <a:t>They put 25 grams of chloroplasts in one jar, and 25 grams of chloroplasts in a second, identical jar. They shone light on one jar, and no light on the other jar. </a:t>
            </a:r>
          </a:p>
          <a:p>
            <a:endParaRPr lang="en-US" sz="2800">
              <a:latin typeface="Calibri" pitchFamily="34" charset="0"/>
            </a:endParaRPr>
          </a:p>
          <a:p>
            <a:r>
              <a:rPr lang="en-US" sz="2800">
                <a:latin typeface="Calibri" pitchFamily="34" charset="0"/>
              </a:rPr>
              <a:t>The jars were tightly sealed so that not even air could get in or out. </a:t>
            </a:r>
          </a:p>
          <a:p>
            <a:r>
              <a:rPr lang="en-US" sz="2400">
                <a:latin typeface="Calibri" pitchFamily="34" charset="0"/>
              </a:rPr>
              <a:t> </a:t>
            </a:r>
          </a:p>
        </p:txBody>
      </p:sp>
      <p:sp>
        <p:nvSpPr>
          <p:cNvPr id="5123"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extLst>
      <p:ext uri="{BB962C8B-B14F-4D97-AF65-F5344CB8AC3E}">
        <p14:creationId xmlns:p14="http://schemas.microsoft.com/office/powerpoint/2010/main" val="1923128385"/>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5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3"/>
          <p:cNvSpPr>
            <a:spLocks noChangeArrowheads="1"/>
          </p:cNvSpPr>
          <p:nvPr/>
        </p:nvSpPr>
        <p:spPr bwMode="auto">
          <a:xfrm>
            <a:off x="457200" y="1416050"/>
            <a:ext cx="8077200" cy="2678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t>Then they used small meters to measure the amount of carbon dioxide and the amount of oxygen in each jar. </a:t>
            </a:r>
          </a:p>
          <a:p>
            <a:r>
              <a:rPr lang="en-US" sz="2800"/>
              <a:t> </a:t>
            </a:r>
          </a:p>
          <a:p>
            <a:r>
              <a:rPr lang="en-US" sz="2800"/>
              <a:t>They measured these amounts for 5 hours after putting the chloroplasts in the jars.</a:t>
            </a:r>
          </a:p>
        </p:txBody>
      </p:sp>
      <p:sp>
        <p:nvSpPr>
          <p:cNvPr id="6147"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extLst>
      <p:ext uri="{BB962C8B-B14F-4D97-AF65-F5344CB8AC3E}">
        <p14:creationId xmlns:p14="http://schemas.microsoft.com/office/powerpoint/2010/main" val="3542940587"/>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0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Rectangle 29"/>
          <p:cNvSpPr>
            <a:spLocks noChangeArrowheads="1"/>
          </p:cNvSpPr>
          <p:nvPr/>
        </p:nvSpPr>
        <p:spPr bwMode="auto">
          <a:xfrm>
            <a:off x="431800" y="1450975"/>
            <a:ext cx="3770313" cy="3944938"/>
          </a:xfrm>
          <a:prstGeom prst="rect">
            <a:avLst/>
          </a:prstGeom>
          <a:solidFill>
            <a:srgbClr val="262626"/>
          </a:solidFill>
          <a:ln>
            <a:noFill/>
          </a:ln>
          <a:effectLst>
            <a:outerShdw blurRad="40000" dist="23000" dir="5400000" rotWithShape="0">
              <a:srgbClr val="808080">
                <a:alpha val="34998"/>
              </a:srgbClr>
            </a:outerShdw>
          </a:effectLst>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a:defRPr/>
            </a:pPr>
            <a:endParaRPr lang="en-US">
              <a:solidFill>
                <a:srgbClr val="FFFFFF"/>
              </a:solidFill>
              <a:latin typeface="Calibri" charset="0"/>
              <a:ea typeface="ＭＳ Ｐゴシック" charset="0"/>
              <a:cs typeface="Arial" charset="0"/>
            </a:endParaRPr>
          </a:p>
        </p:txBody>
      </p:sp>
      <p:sp>
        <p:nvSpPr>
          <p:cNvPr id="10243" name="AutoShape 3"/>
          <p:cNvSpPr>
            <a:spLocks noChangeAspect="1" noChangeArrowheads="1"/>
          </p:cNvSpPr>
          <p:nvPr/>
        </p:nvSpPr>
        <p:spPr bwMode="auto">
          <a:xfrm>
            <a:off x="990600" y="1295400"/>
            <a:ext cx="6400800" cy="3944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10244" name="AutoShape 4"/>
          <p:cNvSpPr>
            <a:spLocks noChangeArrowheads="1"/>
          </p:cNvSpPr>
          <p:nvPr/>
        </p:nvSpPr>
        <p:spPr bwMode="auto">
          <a:xfrm>
            <a:off x="1824038" y="2706688"/>
            <a:ext cx="1514475" cy="2036762"/>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10245" name="AutoShape 5"/>
          <p:cNvSpPr>
            <a:spLocks noChangeArrowheads="1"/>
          </p:cNvSpPr>
          <p:nvPr/>
        </p:nvSpPr>
        <p:spPr bwMode="auto">
          <a:xfrm>
            <a:off x="5495925" y="2714625"/>
            <a:ext cx="1466850" cy="2028825"/>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10246" name="Rectangle 7"/>
          <p:cNvSpPr>
            <a:spLocks noChangeArrowheads="1"/>
          </p:cNvSpPr>
          <p:nvPr/>
        </p:nvSpPr>
        <p:spPr bwMode="auto">
          <a:xfrm>
            <a:off x="5592763" y="2514600"/>
            <a:ext cx="1274762" cy="2476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10247" name="Text Box 8"/>
          <p:cNvSpPr txBox="1">
            <a:spLocks noChangeArrowheads="1"/>
          </p:cNvSpPr>
          <p:nvPr/>
        </p:nvSpPr>
        <p:spPr bwMode="auto">
          <a:xfrm>
            <a:off x="0" y="260350"/>
            <a:ext cx="9144000" cy="830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sz="2400">
                <a:cs typeface="Arial" charset="0"/>
              </a:rPr>
              <a:t>Here</a:t>
            </a:r>
            <a:r>
              <a:rPr lang="ja-JP" altLang="en-US" sz="2400">
                <a:cs typeface="Arial" charset="0"/>
              </a:rPr>
              <a:t>’</a:t>
            </a:r>
            <a:r>
              <a:rPr lang="en-US" altLang="ja-JP" sz="2400">
                <a:cs typeface="Arial" charset="0"/>
              </a:rPr>
              <a:t>s the third drawing. </a:t>
            </a:r>
          </a:p>
          <a:p>
            <a:pPr algn="ctr" eaLnBrk="1" hangingPunct="1"/>
            <a:r>
              <a:rPr lang="en-US" sz="2400">
                <a:cs typeface="Arial" charset="0"/>
              </a:rPr>
              <a:t>Is this drawing correct?</a:t>
            </a:r>
          </a:p>
        </p:txBody>
      </p:sp>
      <p:sp>
        <p:nvSpPr>
          <p:cNvPr id="10248" name="Text Box 9"/>
          <p:cNvSpPr txBox="1">
            <a:spLocks noChangeArrowheads="1"/>
          </p:cNvSpPr>
          <p:nvPr/>
        </p:nvSpPr>
        <p:spPr bwMode="auto">
          <a:xfrm>
            <a:off x="2212975" y="2093913"/>
            <a:ext cx="833438"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solidFill>
                  <a:schemeClr val="bg1"/>
                </a:solidFill>
                <a:latin typeface="Calibri" pitchFamily="34" charset="0"/>
              </a:rPr>
              <a:t>dark</a:t>
            </a:r>
          </a:p>
        </p:txBody>
      </p:sp>
      <p:sp>
        <p:nvSpPr>
          <p:cNvPr id="10249" name="Text Box 10"/>
          <p:cNvSpPr txBox="1">
            <a:spLocks noChangeArrowheads="1"/>
          </p:cNvSpPr>
          <p:nvPr/>
        </p:nvSpPr>
        <p:spPr bwMode="auto">
          <a:xfrm>
            <a:off x="5905500" y="2093913"/>
            <a:ext cx="8223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latin typeface="Calibri" pitchFamily="34" charset="0"/>
              </a:rPr>
              <a:t>light</a:t>
            </a:r>
          </a:p>
        </p:txBody>
      </p:sp>
      <p:sp>
        <p:nvSpPr>
          <p:cNvPr id="10250" name="Oval 11"/>
          <p:cNvSpPr>
            <a:spLocks noChangeArrowheads="1"/>
          </p:cNvSpPr>
          <p:nvPr/>
        </p:nvSpPr>
        <p:spPr bwMode="auto">
          <a:xfrm>
            <a:off x="7591425" y="1219200"/>
            <a:ext cx="762000" cy="381000"/>
          </a:xfrm>
          <a:prstGeom prst="ellipse">
            <a:avLst/>
          </a:prstGeom>
          <a:solidFill>
            <a:srgbClr val="FFFF00"/>
          </a:solidFill>
          <a:ln w="9525">
            <a:solidFill>
              <a:srgbClr val="FFFF00"/>
            </a:solidFill>
            <a:round/>
            <a:headEnd/>
            <a:tailEnd/>
          </a:ln>
        </p:spPr>
        <p:txBody>
          <a:bodyPr wrap="none" anchor="ctr"/>
          <a:lstStyle/>
          <a:p>
            <a:endParaRPr lang="en-US">
              <a:latin typeface="Calibri" pitchFamily="34" charset="0"/>
            </a:endParaRPr>
          </a:p>
        </p:txBody>
      </p:sp>
      <p:sp>
        <p:nvSpPr>
          <p:cNvPr id="10251" name="Line 12"/>
          <p:cNvSpPr>
            <a:spLocks noChangeShapeType="1"/>
          </p:cNvSpPr>
          <p:nvPr/>
        </p:nvSpPr>
        <p:spPr bwMode="auto">
          <a:xfrm flipH="1">
            <a:off x="6905625" y="16002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0252" name="Line 13"/>
          <p:cNvSpPr>
            <a:spLocks noChangeShapeType="1"/>
          </p:cNvSpPr>
          <p:nvPr/>
        </p:nvSpPr>
        <p:spPr bwMode="auto">
          <a:xfrm flipH="1">
            <a:off x="7058025" y="16764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0253" name="Line 14"/>
          <p:cNvSpPr>
            <a:spLocks noChangeShapeType="1"/>
          </p:cNvSpPr>
          <p:nvPr/>
        </p:nvSpPr>
        <p:spPr bwMode="auto">
          <a:xfrm flipH="1">
            <a:off x="7286625" y="1752600"/>
            <a:ext cx="609600" cy="9144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0254" name="Line 15"/>
          <p:cNvSpPr>
            <a:spLocks noChangeShapeType="1"/>
          </p:cNvSpPr>
          <p:nvPr/>
        </p:nvSpPr>
        <p:spPr bwMode="auto">
          <a:xfrm flipH="1">
            <a:off x="6677025" y="1524000"/>
            <a:ext cx="762000" cy="7620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0255" name="Rectangle 17"/>
          <p:cNvSpPr>
            <a:spLocks noChangeArrowheads="1"/>
          </p:cNvSpPr>
          <p:nvPr/>
        </p:nvSpPr>
        <p:spPr bwMode="auto">
          <a:xfrm>
            <a:off x="5870575" y="4756150"/>
            <a:ext cx="762000" cy="304800"/>
          </a:xfrm>
          <a:prstGeom prst="rect">
            <a:avLst/>
          </a:prstGeom>
          <a:solidFill>
            <a:schemeClr val="bg1"/>
          </a:solidFill>
          <a:ln w="9525">
            <a:solidFill>
              <a:schemeClr val="bg1"/>
            </a:solidFill>
            <a:miter lim="800000"/>
            <a:headEnd/>
            <a:tailEnd/>
          </a:ln>
        </p:spPr>
        <p:txBody>
          <a:bodyPr wrap="none" anchor="ctr"/>
          <a:lstStyle/>
          <a:p>
            <a:endParaRPr lang="en-US">
              <a:latin typeface="Calibri" pitchFamily="34" charset="0"/>
            </a:endParaRPr>
          </a:p>
        </p:txBody>
      </p:sp>
      <p:sp>
        <p:nvSpPr>
          <p:cNvPr id="10256" name="Line 18"/>
          <p:cNvSpPr>
            <a:spLocks noChangeShapeType="1"/>
          </p:cNvSpPr>
          <p:nvPr/>
        </p:nvSpPr>
        <p:spPr bwMode="auto">
          <a:xfrm flipH="1">
            <a:off x="5827713" y="4752975"/>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0257" name="Line 21"/>
          <p:cNvSpPr>
            <a:spLocks noChangeShapeType="1"/>
          </p:cNvSpPr>
          <p:nvPr/>
        </p:nvSpPr>
        <p:spPr bwMode="auto">
          <a:xfrm flipH="1">
            <a:off x="2212975" y="4752975"/>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cxnSp>
        <p:nvCxnSpPr>
          <p:cNvPr id="32" name="Straight Connector 31"/>
          <p:cNvCxnSpPr>
            <a:cxnSpLocks noChangeShapeType="1"/>
          </p:cNvCxnSpPr>
          <p:nvPr/>
        </p:nvCxnSpPr>
        <p:spPr bwMode="auto">
          <a:xfrm>
            <a:off x="2027238" y="2706688"/>
            <a:ext cx="1073150" cy="0"/>
          </a:xfrm>
          <a:prstGeom prst="line">
            <a:avLst/>
          </a:prstGeom>
          <a:noFill/>
          <a:ln w="25400">
            <a:solidFill>
              <a:schemeClr val="bg1"/>
            </a:solidFill>
            <a:round/>
            <a:headEnd/>
            <a:tailEnd/>
          </a:ln>
          <a:effectLst>
            <a:outerShdw blurRad="40000" dist="20000" dir="5400000" rotWithShape="0">
              <a:schemeClr val="bg1">
                <a:alpha val="37999"/>
              </a:schemeClr>
            </a:outerShdw>
          </a:effectLst>
          <a:extLst>
            <a:ext uri="{909E8E84-426E-40DD-AFC4-6F175D3DCCD1}">
              <a14:hiddenFill xmlns:a14="http://schemas.microsoft.com/office/drawing/2010/main">
                <a:noFill/>
              </a14:hiddenFill>
            </a:ext>
          </a:extLst>
        </p:spPr>
      </p:cxnSp>
      <p:sp>
        <p:nvSpPr>
          <p:cNvPr id="26" name="Rectangle 25">
            <a:hlinkClick r:id="rId3" action="ppaction://hlinksldjump"/>
          </p:cNvPr>
          <p:cNvSpPr>
            <a:spLocks noChangeArrowheads="1"/>
          </p:cNvSpPr>
          <p:nvPr/>
        </p:nvSpPr>
        <p:spPr bwMode="auto">
          <a:xfrm>
            <a:off x="2570163" y="5694363"/>
            <a:ext cx="1631950" cy="638175"/>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4000" dirty="0">
                <a:solidFill>
                  <a:schemeClr val="lt1"/>
                </a:solidFill>
                <a:latin typeface="+mn-lt"/>
                <a:ea typeface="+mn-ea"/>
              </a:rPr>
              <a:t>YES</a:t>
            </a:r>
          </a:p>
        </p:txBody>
      </p:sp>
      <p:sp>
        <p:nvSpPr>
          <p:cNvPr id="27" name="Rectangle 26">
            <a:hlinkClick r:id="rId4" action="ppaction://hlinksldjump"/>
          </p:cNvPr>
          <p:cNvSpPr>
            <a:spLocks noChangeArrowheads="1"/>
          </p:cNvSpPr>
          <p:nvPr/>
        </p:nvSpPr>
        <p:spPr bwMode="auto">
          <a:xfrm>
            <a:off x="4948238" y="5691188"/>
            <a:ext cx="1631950" cy="638175"/>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4000" dirty="0">
                <a:solidFill>
                  <a:schemeClr val="lt1"/>
                </a:solidFill>
                <a:latin typeface="+mn-lt"/>
                <a:ea typeface="+mn-ea"/>
              </a:rPr>
              <a:t>NO</a:t>
            </a:r>
          </a:p>
        </p:txBody>
      </p:sp>
      <p:sp>
        <p:nvSpPr>
          <p:cNvPr id="10261" name="Oval 19"/>
          <p:cNvSpPr>
            <a:spLocks noChangeArrowheads="1"/>
          </p:cNvSpPr>
          <p:nvPr/>
        </p:nvSpPr>
        <p:spPr bwMode="auto">
          <a:xfrm>
            <a:off x="2262188" y="4492625"/>
            <a:ext cx="703262"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10262" name="Text Box 22"/>
          <p:cNvSpPr txBox="1">
            <a:spLocks noChangeArrowheads="1"/>
          </p:cNvSpPr>
          <p:nvPr/>
        </p:nvSpPr>
        <p:spPr bwMode="auto">
          <a:xfrm>
            <a:off x="1973263" y="3914775"/>
            <a:ext cx="1341437"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50 g of chloroplasts </a:t>
            </a:r>
          </a:p>
        </p:txBody>
      </p:sp>
      <p:sp>
        <p:nvSpPr>
          <p:cNvPr id="10263" name="Oval 19"/>
          <p:cNvSpPr>
            <a:spLocks noChangeArrowheads="1"/>
          </p:cNvSpPr>
          <p:nvPr/>
        </p:nvSpPr>
        <p:spPr bwMode="auto">
          <a:xfrm>
            <a:off x="5905500" y="4500563"/>
            <a:ext cx="703263"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10264" name="Rectangle 17"/>
          <p:cNvSpPr>
            <a:spLocks noChangeArrowheads="1"/>
          </p:cNvSpPr>
          <p:nvPr/>
        </p:nvSpPr>
        <p:spPr bwMode="auto">
          <a:xfrm>
            <a:off x="5905500" y="4764088"/>
            <a:ext cx="762000" cy="304800"/>
          </a:xfrm>
          <a:prstGeom prst="rect">
            <a:avLst/>
          </a:prstGeom>
          <a:solidFill>
            <a:schemeClr val="bg1"/>
          </a:solidFill>
          <a:ln w="9525">
            <a:solidFill>
              <a:schemeClr val="bg1"/>
            </a:solidFill>
            <a:miter lim="800000"/>
            <a:headEnd/>
            <a:tailEnd/>
          </a:ln>
        </p:spPr>
        <p:txBody>
          <a:bodyPr wrap="none" anchor="ctr"/>
          <a:lstStyle/>
          <a:p>
            <a:endParaRPr lang="en-US">
              <a:latin typeface="Calibri" pitchFamily="34" charset="0"/>
            </a:endParaRPr>
          </a:p>
        </p:txBody>
      </p:sp>
      <p:sp>
        <p:nvSpPr>
          <p:cNvPr id="5140" name="Rectangle 20"/>
          <p:cNvSpPr>
            <a:spLocks noChangeArrowheads="1"/>
          </p:cNvSpPr>
          <p:nvPr/>
        </p:nvSpPr>
        <p:spPr bwMode="auto">
          <a:xfrm>
            <a:off x="2225675" y="4756150"/>
            <a:ext cx="762000" cy="304800"/>
          </a:xfrm>
          <a:prstGeom prst="rect">
            <a:avLst/>
          </a:prstGeom>
          <a:solidFill>
            <a:schemeClr val="tx1">
              <a:lumMod val="85000"/>
              <a:lumOff val="15000"/>
            </a:schemeClr>
          </a:solidFill>
          <a:ln w="9525">
            <a:noFill/>
            <a:miter lim="800000"/>
            <a:headEnd/>
            <a:tailEnd/>
          </a:ln>
          <a:effectLst/>
          <a:extLst/>
        </p:spPr>
        <p:txBody>
          <a:bodyPr wrap="none" anchor="ctr"/>
          <a:lstStyle/>
          <a:p>
            <a:pPr>
              <a:defRPr/>
            </a:pPr>
            <a:endParaRPr lang="en-US">
              <a:latin typeface="Calibri" charset="0"/>
              <a:ea typeface="ＭＳ Ｐゴシック" charset="0"/>
              <a:cs typeface="Arial" charset="0"/>
            </a:endParaRPr>
          </a:p>
        </p:txBody>
      </p:sp>
      <p:sp>
        <p:nvSpPr>
          <p:cNvPr id="10266" name="Text Box 22"/>
          <p:cNvSpPr txBox="1">
            <a:spLocks noChangeArrowheads="1"/>
          </p:cNvSpPr>
          <p:nvPr/>
        </p:nvSpPr>
        <p:spPr bwMode="auto">
          <a:xfrm>
            <a:off x="5667375" y="3903663"/>
            <a:ext cx="1341438" cy="5857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50 g of chloroplasts </a:t>
            </a:r>
          </a:p>
        </p:txBody>
      </p:sp>
      <p:sp>
        <p:nvSpPr>
          <p:cNvPr id="10267" name="Rectangle 24"/>
          <p:cNvSpPr>
            <a:spLocks noChangeArrowheads="1"/>
          </p:cNvSpPr>
          <p:nvPr/>
        </p:nvSpPr>
        <p:spPr bwMode="auto">
          <a:xfrm>
            <a:off x="2000250" y="2024063"/>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10268" name="TextBox 40"/>
          <p:cNvSpPr txBox="1">
            <a:spLocks noChangeArrowheads="1"/>
          </p:cNvSpPr>
          <p:nvPr/>
        </p:nvSpPr>
        <p:spPr bwMode="auto">
          <a:xfrm>
            <a:off x="342900" y="1506538"/>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solidFill>
                  <a:schemeClr val="bg1"/>
                </a:solidFill>
                <a:latin typeface="Calibri" pitchFamily="34" charset="0"/>
              </a:rPr>
              <a:t>Carbon dioxide</a:t>
            </a:r>
          </a:p>
          <a:p>
            <a:pPr algn="ctr" eaLnBrk="1" hangingPunct="1"/>
            <a:r>
              <a:rPr lang="en-US">
                <a:solidFill>
                  <a:schemeClr val="bg1"/>
                </a:solidFill>
                <a:latin typeface="Calibri" pitchFamily="34" charset="0"/>
              </a:rPr>
              <a:t> and Oxygen </a:t>
            </a:r>
          </a:p>
          <a:p>
            <a:pPr algn="ctr" eaLnBrk="1" hangingPunct="1"/>
            <a:r>
              <a:rPr lang="en-US">
                <a:solidFill>
                  <a:schemeClr val="bg1"/>
                </a:solidFill>
                <a:latin typeface="Calibri" pitchFamily="34" charset="0"/>
              </a:rPr>
              <a:t>meter</a:t>
            </a:r>
          </a:p>
          <a:p>
            <a:pPr eaLnBrk="1" hangingPunct="1"/>
            <a:endParaRPr lang="en-US">
              <a:solidFill>
                <a:schemeClr val="bg1"/>
              </a:solidFill>
            </a:endParaRPr>
          </a:p>
        </p:txBody>
      </p:sp>
      <p:cxnSp>
        <p:nvCxnSpPr>
          <p:cNvPr id="40" name="Straight Arrow Connector 39"/>
          <p:cNvCxnSpPr>
            <a:cxnSpLocks noChangeShapeType="1"/>
          </p:cNvCxnSpPr>
          <p:nvPr/>
        </p:nvCxnSpPr>
        <p:spPr bwMode="auto">
          <a:xfrm>
            <a:off x="1581150" y="2216150"/>
            <a:ext cx="331788" cy="139700"/>
          </a:xfrm>
          <a:prstGeom prst="straightConnector1">
            <a:avLst/>
          </a:prstGeom>
          <a:noFill/>
          <a:ln w="25400">
            <a:solidFill>
              <a:schemeClr val="bg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sp>
        <p:nvSpPr>
          <p:cNvPr id="10270" name="Rectangle 24"/>
          <p:cNvSpPr>
            <a:spLocks noChangeArrowheads="1"/>
          </p:cNvSpPr>
          <p:nvPr/>
        </p:nvSpPr>
        <p:spPr bwMode="auto">
          <a:xfrm>
            <a:off x="5662613" y="2020888"/>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10271" name="TextBox 42"/>
          <p:cNvSpPr txBox="1">
            <a:spLocks noChangeArrowheads="1"/>
          </p:cNvSpPr>
          <p:nvPr/>
        </p:nvSpPr>
        <p:spPr bwMode="auto">
          <a:xfrm>
            <a:off x="4102100" y="1489075"/>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latin typeface="Calibri" pitchFamily="34" charset="0"/>
              </a:rPr>
              <a:t>Carbon dioxide</a:t>
            </a:r>
          </a:p>
          <a:p>
            <a:pPr algn="ctr" eaLnBrk="1" hangingPunct="1"/>
            <a:r>
              <a:rPr lang="en-US">
                <a:latin typeface="Calibri" pitchFamily="34" charset="0"/>
              </a:rPr>
              <a:t> and Oxygen </a:t>
            </a:r>
          </a:p>
          <a:p>
            <a:pPr algn="ctr" eaLnBrk="1" hangingPunct="1"/>
            <a:r>
              <a:rPr lang="en-US">
                <a:latin typeface="Calibri" pitchFamily="34" charset="0"/>
              </a:rPr>
              <a:t>meter</a:t>
            </a:r>
          </a:p>
          <a:p>
            <a:pPr eaLnBrk="1" hangingPunct="1"/>
            <a:endParaRPr lang="en-US"/>
          </a:p>
        </p:txBody>
      </p:sp>
      <p:cxnSp>
        <p:nvCxnSpPr>
          <p:cNvPr id="43" name="Straight Arrow Connector 42"/>
          <p:cNvCxnSpPr>
            <a:cxnSpLocks noChangeShapeType="1"/>
          </p:cNvCxnSpPr>
          <p:nvPr/>
        </p:nvCxnSpPr>
        <p:spPr bwMode="auto">
          <a:xfrm>
            <a:off x="5280025" y="2298700"/>
            <a:ext cx="331788" cy="139700"/>
          </a:xfrm>
          <a:prstGeom prst="straightConnector1">
            <a:avLst/>
          </a:prstGeom>
          <a:noFill/>
          <a:ln w="25400">
            <a:solidFill>
              <a:schemeClr val="tx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sp>
        <p:nvSpPr>
          <p:cNvPr id="2" name="Title 1"/>
          <p:cNvSpPr>
            <a:spLocks noGrp="1"/>
          </p:cNvSpPr>
          <p:nvPr>
            <p:ph type="title"/>
          </p:nvPr>
        </p:nvSpPr>
        <p:spPr>
          <a:xfrm>
            <a:off x="7743825" y="5664201"/>
            <a:ext cx="1247775" cy="1143000"/>
          </a:xfrm>
        </p:spPr>
        <p:txBody>
          <a:bodyPr/>
          <a:lstStyle/>
          <a:p>
            <a:r>
              <a:rPr lang="en-US" sz="1400" dirty="0" smtClean="0">
                <a:solidFill>
                  <a:schemeClr val="bg1"/>
                </a:solidFill>
              </a:rPr>
              <a:t>Drawing 3</a:t>
            </a:r>
            <a:endParaRPr lang="en-US" sz="1400" dirty="0">
              <a:solidFill>
                <a:schemeClr val="bg1"/>
              </a:solidFill>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2000"/>
                                  </p:stCondLst>
                                  <p:childTnLst>
                                    <p:set>
                                      <p:cBhvr>
                                        <p:cTn id="6" dur="1" fill="hold">
                                          <p:stCondLst>
                                            <p:cond delay="0"/>
                                          </p:stCondLst>
                                        </p:cTn>
                                        <p:tgtEl>
                                          <p:spTgt spid="26"/>
                                        </p:tgtEl>
                                        <p:attrNameLst>
                                          <p:attrName>style.visibility</p:attrName>
                                        </p:attrNameLst>
                                      </p:cBhvr>
                                      <p:to>
                                        <p:strVal val="visible"/>
                                      </p:to>
                                    </p:set>
                                    <p:animEffect transition="in" filter="fade">
                                      <p:cBhvr>
                                        <p:cTn id="7" dur="500"/>
                                        <p:tgtEl>
                                          <p:spTgt spid="26"/>
                                        </p:tgtEl>
                                      </p:cBhvr>
                                    </p:animEffect>
                                  </p:childTnLst>
                                </p:cTn>
                              </p:par>
                              <p:par>
                                <p:cTn id="8" presetID="10" presetClass="entr" presetSubtype="0" fill="hold" grpId="0" nodeType="withEffect">
                                  <p:stCondLst>
                                    <p:cond delay="2000"/>
                                  </p:stCondLst>
                                  <p:childTnLst>
                                    <p:set>
                                      <p:cBhvr>
                                        <p:cTn id="9" dur="1" fill="hold">
                                          <p:stCondLst>
                                            <p:cond delay="0"/>
                                          </p:stCondLst>
                                        </p:cTn>
                                        <p:tgtEl>
                                          <p:spTgt spid="27"/>
                                        </p:tgtEl>
                                        <p:attrNameLst>
                                          <p:attrName>style.visibility</p:attrName>
                                        </p:attrNameLst>
                                      </p:cBhvr>
                                      <p:to>
                                        <p:strVal val="visible"/>
                                      </p:to>
                                    </p:set>
                                    <p:animEffect transition="in" filter="fade">
                                      <p:cBhvr>
                                        <p:cTn id="10" dur="500"/>
                                        <p:tgtEl>
                                          <p:spTgt spid="2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 grpId="0" animBg="1"/>
      <p:bldP spid="27" grpId="0" animBg="1"/>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4"/>
          <p:cNvSpPr>
            <a:spLocks noChangeArrowheads="1"/>
          </p:cNvSpPr>
          <p:nvPr/>
        </p:nvSpPr>
        <p:spPr bwMode="auto">
          <a:xfrm>
            <a:off x="550863" y="1238250"/>
            <a:ext cx="8135937" cy="3046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latin typeface="Calibri" pitchFamily="34" charset="0"/>
              </a:rPr>
              <a:t>They put 25 grams of chloroplasts in one jar, and 25 grams of chloroplasts in a second, identical jar. They shone light on one jar, and no light on the other jar. </a:t>
            </a:r>
          </a:p>
          <a:p>
            <a:endParaRPr lang="en-US" sz="2800">
              <a:latin typeface="Calibri" pitchFamily="34" charset="0"/>
            </a:endParaRPr>
          </a:p>
          <a:p>
            <a:r>
              <a:rPr lang="en-US" sz="2800">
                <a:latin typeface="Calibri" pitchFamily="34" charset="0"/>
              </a:rPr>
              <a:t>The jars were tightly sealed so that not even air could get in or out. </a:t>
            </a:r>
          </a:p>
          <a:p>
            <a:r>
              <a:rPr lang="en-US" sz="2400">
                <a:latin typeface="Calibri" pitchFamily="34" charset="0"/>
              </a:rPr>
              <a:t> </a:t>
            </a:r>
          </a:p>
        </p:txBody>
      </p:sp>
      <p:sp>
        <p:nvSpPr>
          <p:cNvPr id="5123"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extLst>
      <p:ext uri="{BB962C8B-B14F-4D97-AF65-F5344CB8AC3E}">
        <p14:creationId xmlns:p14="http://schemas.microsoft.com/office/powerpoint/2010/main" val="163744839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5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3"/>
          <p:cNvSpPr>
            <a:spLocks noChangeArrowheads="1"/>
          </p:cNvSpPr>
          <p:nvPr/>
        </p:nvSpPr>
        <p:spPr bwMode="auto">
          <a:xfrm>
            <a:off x="457200" y="1416050"/>
            <a:ext cx="8077200" cy="2678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t>Then they used small meters to measure the amount of carbon dioxide and the amount of oxygen in each jar. </a:t>
            </a:r>
          </a:p>
          <a:p>
            <a:r>
              <a:rPr lang="en-US" sz="2800"/>
              <a:t> </a:t>
            </a:r>
          </a:p>
          <a:p>
            <a:r>
              <a:rPr lang="en-US" sz="2800"/>
              <a:t>They measured these amounts for 5 hours after putting the chloroplasts in the jars.</a:t>
            </a:r>
          </a:p>
        </p:txBody>
      </p:sp>
      <p:sp>
        <p:nvSpPr>
          <p:cNvPr id="6147"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extLst>
      <p:ext uri="{BB962C8B-B14F-4D97-AF65-F5344CB8AC3E}">
        <p14:creationId xmlns:p14="http://schemas.microsoft.com/office/powerpoint/2010/main" val="2433832605"/>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0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Rectangle 27"/>
          <p:cNvSpPr>
            <a:spLocks noChangeArrowheads="1"/>
          </p:cNvSpPr>
          <p:nvPr/>
        </p:nvSpPr>
        <p:spPr bwMode="auto">
          <a:xfrm>
            <a:off x="466725" y="1450975"/>
            <a:ext cx="3633788" cy="3944938"/>
          </a:xfrm>
          <a:prstGeom prst="rect">
            <a:avLst/>
          </a:prstGeom>
          <a:solidFill>
            <a:srgbClr val="262626"/>
          </a:solidFill>
          <a:ln>
            <a:noFill/>
          </a:ln>
          <a:effectLst>
            <a:outerShdw blurRad="40000" dist="23000" dir="5400000" rotWithShape="0">
              <a:srgbClr val="808080">
                <a:alpha val="34998"/>
              </a:srgbClr>
            </a:outerShdw>
          </a:effectLst>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a:defRPr/>
            </a:pPr>
            <a:endParaRPr lang="en-US">
              <a:solidFill>
                <a:srgbClr val="FFFFFF"/>
              </a:solidFill>
              <a:latin typeface="Calibri" charset="0"/>
              <a:ea typeface="ＭＳ Ｐゴシック" charset="0"/>
              <a:cs typeface="Arial" charset="0"/>
            </a:endParaRPr>
          </a:p>
        </p:txBody>
      </p:sp>
      <p:sp>
        <p:nvSpPr>
          <p:cNvPr id="11267" name="AutoShape 6"/>
          <p:cNvSpPr>
            <a:spLocks noChangeArrowheads="1"/>
          </p:cNvSpPr>
          <p:nvPr/>
        </p:nvSpPr>
        <p:spPr bwMode="auto">
          <a:xfrm>
            <a:off x="1846263" y="2706688"/>
            <a:ext cx="1514475" cy="2036762"/>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11268" name="AutoShape 7"/>
          <p:cNvSpPr>
            <a:spLocks noChangeArrowheads="1"/>
          </p:cNvSpPr>
          <p:nvPr/>
        </p:nvSpPr>
        <p:spPr bwMode="auto">
          <a:xfrm>
            <a:off x="5580063" y="2714625"/>
            <a:ext cx="1466850" cy="2028825"/>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11269" name="Rectangle 8"/>
          <p:cNvSpPr>
            <a:spLocks noChangeArrowheads="1"/>
          </p:cNvSpPr>
          <p:nvPr/>
        </p:nvSpPr>
        <p:spPr bwMode="auto">
          <a:xfrm>
            <a:off x="1960563" y="2667000"/>
            <a:ext cx="1276350" cy="87313"/>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11270" name="Rectangle 9"/>
          <p:cNvSpPr>
            <a:spLocks noChangeArrowheads="1"/>
          </p:cNvSpPr>
          <p:nvPr/>
        </p:nvSpPr>
        <p:spPr bwMode="auto">
          <a:xfrm>
            <a:off x="5676900" y="2514600"/>
            <a:ext cx="1274763" cy="2476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11271" name="Text Box 12"/>
          <p:cNvSpPr txBox="1">
            <a:spLocks noChangeArrowheads="1"/>
          </p:cNvSpPr>
          <p:nvPr/>
        </p:nvSpPr>
        <p:spPr bwMode="auto">
          <a:xfrm>
            <a:off x="6035675" y="2074863"/>
            <a:ext cx="8223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latin typeface="Calibri" pitchFamily="34" charset="0"/>
              </a:rPr>
              <a:t>light</a:t>
            </a:r>
          </a:p>
        </p:txBody>
      </p:sp>
      <p:sp>
        <p:nvSpPr>
          <p:cNvPr id="11272" name="Oval 14"/>
          <p:cNvSpPr>
            <a:spLocks noChangeArrowheads="1"/>
          </p:cNvSpPr>
          <p:nvPr/>
        </p:nvSpPr>
        <p:spPr bwMode="auto">
          <a:xfrm>
            <a:off x="7675563" y="1219200"/>
            <a:ext cx="762000" cy="381000"/>
          </a:xfrm>
          <a:prstGeom prst="ellipse">
            <a:avLst/>
          </a:prstGeom>
          <a:solidFill>
            <a:srgbClr val="FFFF00"/>
          </a:solidFill>
          <a:ln w="9525">
            <a:solidFill>
              <a:srgbClr val="FFFF00"/>
            </a:solidFill>
            <a:round/>
            <a:headEnd/>
            <a:tailEnd/>
          </a:ln>
        </p:spPr>
        <p:txBody>
          <a:bodyPr wrap="none" anchor="ctr"/>
          <a:lstStyle/>
          <a:p>
            <a:endParaRPr lang="en-US">
              <a:latin typeface="Calibri" pitchFamily="34" charset="0"/>
            </a:endParaRPr>
          </a:p>
        </p:txBody>
      </p:sp>
      <p:sp>
        <p:nvSpPr>
          <p:cNvPr id="11273" name="Line 15"/>
          <p:cNvSpPr>
            <a:spLocks noChangeShapeType="1"/>
          </p:cNvSpPr>
          <p:nvPr/>
        </p:nvSpPr>
        <p:spPr bwMode="auto">
          <a:xfrm flipH="1">
            <a:off x="6989763" y="16002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1274" name="Line 16"/>
          <p:cNvSpPr>
            <a:spLocks noChangeShapeType="1"/>
          </p:cNvSpPr>
          <p:nvPr/>
        </p:nvSpPr>
        <p:spPr bwMode="auto">
          <a:xfrm flipH="1">
            <a:off x="7142163" y="16764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1275" name="Line 17"/>
          <p:cNvSpPr>
            <a:spLocks noChangeShapeType="1"/>
          </p:cNvSpPr>
          <p:nvPr/>
        </p:nvSpPr>
        <p:spPr bwMode="auto">
          <a:xfrm flipH="1">
            <a:off x="7370763" y="1752600"/>
            <a:ext cx="609600" cy="9144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1276" name="Line 18"/>
          <p:cNvSpPr>
            <a:spLocks noChangeShapeType="1"/>
          </p:cNvSpPr>
          <p:nvPr/>
        </p:nvSpPr>
        <p:spPr bwMode="auto">
          <a:xfrm flipH="1">
            <a:off x="6761163" y="1524000"/>
            <a:ext cx="762000" cy="7620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1277" name="Oval 19"/>
          <p:cNvSpPr>
            <a:spLocks noChangeArrowheads="1"/>
          </p:cNvSpPr>
          <p:nvPr/>
        </p:nvSpPr>
        <p:spPr bwMode="auto">
          <a:xfrm>
            <a:off x="6075363" y="4495800"/>
            <a:ext cx="457200"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11278" name="Rectangle 20"/>
          <p:cNvSpPr>
            <a:spLocks noChangeArrowheads="1"/>
          </p:cNvSpPr>
          <p:nvPr/>
        </p:nvSpPr>
        <p:spPr bwMode="auto">
          <a:xfrm>
            <a:off x="5954713" y="4756150"/>
            <a:ext cx="762000" cy="304800"/>
          </a:xfrm>
          <a:prstGeom prst="rect">
            <a:avLst/>
          </a:prstGeom>
          <a:solidFill>
            <a:schemeClr val="bg1"/>
          </a:solidFill>
          <a:ln w="9525">
            <a:solidFill>
              <a:schemeClr val="bg1"/>
            </a:solidFill>
            <a:miter lim="800000"/>
            <a:headEnd/>
            <a:tailEnd/>
          </a:ln>
        </p:spPr>
        <p:txBody>
          <a:bodyPr wrap="none" anchor="ctr"/>
          <a:lstStyle/>
          <a:p>
            <a:endParaRPr lang="en-US">
              <a:latin typeface="Calibri" pitchFamily="34" charset="0"/>
            </a:endParaRPr>
          </a:p>
        </p:txBody>
      </p:sp>
      <p:sp>
        <p:nvSpPr>
          <p:cNvPr id="11279" name="Line 21"/>
          <p:cNvSpPr>
            <a:spLocks noChangeShapeType="1"/>
          </p:cNvSpPr>
          <p:nvPr/>
        </p:nvSpPr>
        <p:spPr bwMode="auto">
          <a:xfrm flipH="1">
            <a:off x="5964238" y="4743450"/>
            <a:ext cx="796925"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1280" name="Oval 24"/>
          <p:cNvSpPr>
            <a:spLocks noChangeArrowheads="1"/>
          </p:cNvSpPr>
          <p:nvPr/>
        </p:nvSpPr>
        <p:spPr bwMode="auto">
          <a:xfrm>
            <a:off x="2366963" y="4484688"/>
            <a:ext cx="457200"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4121" name="Rectangle 25"/>
          <p:cNvSpPr>
            <a:spLocks noChangeArrowheads="1"/>
          </p:cNvSpPr>
          <p:nvPr/>
        </p:nvSpPr>
        <p:spPr bwMode="auto">
          <a:xfrm>
            <a:off x="2247900" y="4756150"/>
            <a:ext cx="762000" cy="304800"/>
          </a:xfrm>
          <a:prstGeom prst="rect">
            <a:avLst/>
          </a:prstGeom>
          <a:solidFill>
            <a:schemeClr val="tx1">
              <a:lumMod val="85000"/>
              <a:lumOff val="15000"/>
            </a:schemeClr>
          </a:solidFill>
          <a:ln w="9525">
            <a:noFill/>
            <a:miter lim="800000"/>
            <a:headEnd/>
            <a:tailEnd/>
          </a:ln>
          <a:effectLst/>
          <a:extLst/>
        </p:spPr>
        <p:txBody>
          <a:bodyPr wrap="none" anchor="ctr"/>
          <a:lstStyle/>
          <a:p>
            <a:pPr>
              <a:defRPr/>
            </a:pPr>
            <a:endParaRPr lang="en-US">
              <a:latin typeface="Calibri" charset="0"/>
              <a:ea typeface="ＭＳ Ｐゴシック" charset="0"/>
              <a:cs typeface="Arial" charset="0"/>
            </a:endParaRPr>
          </a:p>
        </p:txBody>
      </p:sp>
      <p:sp>
        <p:nvSpPr>
          <p:cNvPr id="11282" name="Line 26"/>
          <p:cNvSpPr>
            <a:spLocks noChangeShapeType="1"/>
          </p:cNvSpPr>
          <p:nvPr/>
        </p:nvSpPr>
        <p:spPr bwMode="auto">
          <a:xfrm flipH="1">
            <a:off x="2235200" y="4752975"/>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1283" name="Rectangle 34"/>
          <p:cNvSpPr>
            <a:spLocks noChangeArrowheads="1"/>
          </p:cNvSpPr>
          <p:nvPr/>
        </p:nvSpPr>
        <p:spPr bwMode="auto">
          <a:xfrm>
            <a:off x="1954213" y="2606675"/>
            <a:ext cx="1273175" cy="174625"/>
          </a:xfrm>
          <a:prstGeom prst="rect">
            <a:avLst/>
          </a:prstGeom>
          <a:solidFill>
            <a:schemeClr val="bg1"/>
          </a:solidFill>
          <a:ln w="9525">
            <a:solidFill>
              <a:schemeClr val="tx1"/>
            </a:solidFill>
            <a:miter lim="800000"/>
            <a:headEnd/>
            <a:tailEnd/>
          </a:ln>
        </p:spPr>
        <p:txBody>
          <a:bodyPr wrap="none" anchor="ctr"/>
          <a:lstStyle/>
          <a:p>
            <a:endParaRPr lang="en-US">
              <a:latin typeface="Calibri" pitchFamily="34" charset="0"/>
            </a:endParaRPr>
          </a:p>
        </p:txBody>
      </p:sp>
      <p:sp>
        <p:nvSpPr>
          <p:cNvPr id="11284" name="Rectangle 35"/>
          <p:cNvSpPr>
            <a:spLocks noChangeArrowheads="1"/>
          </p:cNvSpPr>
          <p:nvPr/>
        </p:nvSpPr>
        <p:spPr bwMode="auto">
          <a:xfrm>
            <a:off x="5684838" y="2601913"/>
            <a:ext cx="1273175" cy="174625"/>
          </a:xfrm>
          <a:prstGeom prst="rect">
            <a:avLst/>
          </a:prstGeom>
          <a:solidFill>
            <a:schemeClr val="bg1"/>
          </a:solidFill>
          <a:ln w="9525">
            <a:solidFill>
              <a:schemeClr val="tx1"/>
            </a:solidFill>
            <a:miter lim="800000"/>
            <a:headEnd/>
            <a:tailEnd/>
          </a:ln>
        </p:spPr>
        <p:txBody>
          <a:bodyPr wrap="none" anchor="ctr"/>
          <a:lstStyle/>
          <a:p>
            <a:endParaRPr lang="en-US">
              <a:latin typeface="Calibri" pitchFamily="34" charset="0"/>
            </a:endParaRPr>
          </a:p>
        </p:txBody>
      </p:sp>
      <p:sp>
        <p:nvSpPr>
          <p:cNvPr id="11285" name="Text Box 22"/>
          <p:cNvSpPr txBox="1">
            <a:spLocks noChangeArrowheads="1"/>
          </p:cNvSpPr>
          <p:nvPr/>
        </p:nvSpPr>
        <p:spPr bwMode="auto">
          <a:xfrm>
            <a:off x="1960563" y="3906838"/>
            <a:ext cx="1341437"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25 g of chloroplasts </a:t>
            </a:r>
          </a:p>
        </p:txBody>
      </p:sp>
      <p:sp>
        <p:nvSpPr>
          <p:cNvPr id="11286" name="Text Box 22"/>
          <p:cNvSpPr txBox="1">
            <a:spLocks noChangeArrowheads="1"/>
          </p:cNvSpPr>
          <p:nvPr/>
        </p:nvSpPr>
        <p:spPr bwMode="auto">
          <a:xfrm>
            <a:off x="5751513" y="3903663"/>
            <a:ext cx="1341437" cy="5857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25 g of chloroplasts </a:t>
            </a:r>
          </a:p>
        </p:txBody>
      </p:sp>
      <p:sp>
        <p:nvSpPr>
          <p:cNvPr id="29" name="Rectangle 28">
            <a:hlinkClick r:id="rId3" action="ppaction://hlinksldjump"/>
          </p:cNvPr>
          <p:cNvSpPr>
            <a:spLocks noChangeArrowheads="1"/>
          </p:cNvSpPr>
          <p:nvPr/>
        </p:nvSpPr>
        <p:spPr bwMode="auto">
          <a:xfrm>
            <a:off x="2468563" y="5751513"/>
            <a:ext cx="1631950" cy="638175"/>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4000" dirty="0">
                <a:solidFill>
                  <a:schemeClr val="lt1"/>
                </a:solidFill>
                <a:latin typeface="+mn-lt"/>
                <a:ea typeface="+mn-ea"/>
              </a:rPr>
              <a:t>YES</a:t>
            </a:r>
          </a:p>
        </p:txBody>
      </p:sp>
      <p:sp>
        <p:nvSpPr>
          <p:cNvPr id="30" name="Rectangle 29">
            <a:hlinkClick r:id="rId4" action="ppaction://hlinksldjump"/>
          </p:cNvPr>
          <p:cNvSpPr>
            <a:spLocks noChangeArrowheads="1"/>
          </p:cNvSpPr>
          <p:nvPr/>
        </p:nvSpPr>
        <p:spPr bwMode="auto">
          <a:xfrm>
            <a:off x="5003800" y="5748338"/>
            <a:ext cx="1631950" cy="638175"/>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4000" dirty="0">
                <a:solidFill>
                  <a:schemeClr val="lt1"/>
                </a:solidFill>
                <a:latin typeface="+mn-lt"/>
                <a:ea typeface="+mn-ea"/>
              </a:rPr>
              <a:t>NO</a:t>
            </a:r>
          </a:p>
        </p:txBody>
      </p:sp>
      <p:sp>
        <p:nvSpPr>
          <p:cNvPr id="6173" name="Rectangle 31"/>
          <p:cNvSpPr>
            <a:spLocks noChangeArrowheads="1"/>
          </p:cNvSpPr>
          <p:nvPr/>
        </p:nvSpPr>
        <p:spPr bwMode="auto">
          <a:xfrm>
            <a:off x="2286000" y="196850"/>
            <a:ext cx="4572000"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a:spAutoFit/>
          </a:bodyPr>
          <a:lstStyle/>
          <a:p>
            <a:pPr>
              <a:defRPr/>
            </a:pPr>
            <a:r>
              <a:rPr lang="en-US" sz="2400">
                <a:latin typeface="Arial" pitchFamily="34" charset="0"/>
                <a:cs typeface="Arial" pitchFamily="34" charset="0"/>
              </a:rPr>
              <a:t>Here</a:t>
            </a:r>
            <a:r>
              <a:rPr lang="ja-JP" altLang="en-US" sz="2400">
                <a:latin typeface="Arial" pitchFamily="34" charset="0"/>
                <a:cs typeface="Arial" pitchFamily="34" charset="0"/>
              </a:rPr>
              <a:t>’</a:t>
            </a:r>
            <a:r>
              <a:rPr lang="en-US" altLang="ja-JP" sz="2400">
                <a:latin typeface="Arial" pitchFamily="34" charset="0"/>
                <a:cs typeface="Arial" pitchFamily="34" charset="0"/>
              </a:rPr>
              <a:t>s the fourth drawing. </a:t>
            </a:r>
          </a:p>
          <a:p>
            <a:pPr>
              <a:defRPr/>
            </a:pPr>
            <a:r>
              <a:rPr lang="en-US" sz="2400">
                <a:latin typeface="Arial" pitchFamily="34" charset="0"/>
                <a:cs typeface="Arial" pitchFamily="34" charset="0"/>
              </a:rPr>
              <a:t>Is this drawing correct?</a:t>
            </a:r>
          </a:p>
        </p:txBody>
      </p:sp>
      <p:sp>
        <p:nvSpPr>
          <p:cNvPr id="11290" name="Text Box 9"/>
          <p:cNvSpPr txBox="1">
            <a:spLocks noChangeArrowheads="1"/>
          </p:cNvSpPr>
          <p:nvPr/>
        </p:nvSpPr>
        <p:spPr bwMode="auto">
          <a:xfrm>
            <a:off x="2366963" y="2078038"/>
            <a:ext cx="833437"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solidFill>
                  <a:schemeClr val="bg1"/>
                </a:solidFill>
                <a:latin typeface="Calibri" pitchFamily="34" charset="0"/>
              </a:rPr>
              <a:t>dark</a:t>
            </a:r>
          </a:p>
        </p:txBody>
      </p:sp>
      <p:cxnSp>
        <p:nvCxnSpPr>
          <p:cNvPr id="34" name="Straight Connector 33"/>
          <p:cNvCxnSpPr>
            <a:cxnSpLocks noChangeShapeType="1"/>
          </p:cNvCxnSpPr>
          <p:nvPr/>
        </p:nvCxnSpPr>
        <p:spPr bwMode="auto">
          <a:xfrm>
            <a:off x="2235200" y="2619375"/>
            <a:ext cx="1073150" cy="0"/>
          </a:xfrm>
          <a:prstGeom prst="line">
            <a:avLst/>
          </a:prstGeom>
          <a:noFill/>
          <a:ln w="25400">
            <a:solidFill>
              <a:schemeClr val="bg1"/>
            </a:solidFill>
            <a:round/>
            <a:headEnd/>
            <a:tailEnd/>
          </a:ln>
          <a:effectLst>
            <a:outerShdw blurRad="40000" dist="20000" dir="5400000" rotWithShape="0">
              <a:schemeClr val="bg1">
                <a:alpha val="37999"/>
              </a:schemeClr>
            </a:outerShdw>
          </a:effectLst>
          <a:extLst>
            <a:ext uri="{909E8E84-426E-40DD-AFC4-6F175D3DCCD1}">
              <a14:hiddenFill xmlns:a14="http://schemas.microsoft.com/office/drawing/2010/main">
                <a:noFill/>
              </a14:hiddenFill>
            </a:ext>
          </a:extLst>
        </p:spPr>
      </p:cxnSp>
      <p:sp>
        <p:nvSpPr>
          <p:cNvPr id="11292" name="Rectangle 24"/>
          <p:cNvSpPr>
            <a:spLocks noChangeArrowheads="1"/>
          </p:cNvSpPr>
          <p:nvPr/>
        </p:nvSpPr>
        <p:spPr bwMode="auto">
          <a:xfrm>
            <a:off x="2093913" y="1936750"/>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11293" name="TextBox 40"/>
          <p:cNvSpPr txBox="1">
            <a:spLocks noChangeArrowheads="1"/>
          </p:cNvSpPr>
          <p:nvPr/>
        </p:nvSpPr>
        <p:spPr bwMode="auto">
          <a:xfrm>
            <a:off x="466725" y="1419225"/>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solidFill>
                  <a:schemeClr val="bg1"/>
                </a:solidFill>
                <a:latin typeface="Calibri" pitchFamily="34" charset="0"/>
              </a:rPr>
              <a:t>Carbon dioxide</a:t>
            </a:r>
          </a:p>
          <a:p>
            <a:pPr algn="ctr" eaLnBrk="1" hangingPunct="1"/>
            <a:r>
              <a:rPr lang="en-US">
                <a:solidFill>
                  <a:schemeClr val="bg1"/>
                </a:solidFill>
                <a:latin typeface="Calibri" pitchFamily="34" charset="0"/>
              </a:rPr>
              <a:t> and Oxygen </a:t>
            </a:r>
          </a:p>
          <a:p>
            <a:pPr algn="ctr" eaLnBrk="1" hangingPunct="1"/>
            <a:r>
              <a:rPr lang="en-US">
                <a:solidFill>
                  <a:schemeClr val="bg1"/>
                </a:solidFill>
                <a:latin typeface="Calibri" pitchFamily="34" charset="0"/>
              </a:rPr>
              <a:t>meter</a:t>
            </a:r>
          </a:p>
          <a:p>
            <a:pPr eaLnBrk="1" hangingPunct="1"/>
            <a:endParaRPr lang="en-US">
              <a:solidFill>
                <a:schemeClr val="bg1"/>
              </a:solidFill>
            </a:endParaRPr>
          </a:p>
        </p:txBody>
      </p:sp>
      <p:cxnSp>
        <p:nvCxnSpPr>
          <p:cNvPr id="38" name="Straight Arrow Connector 37"/>
          <p:cNvCxnSpPr>
            <a:cxnSpLocks noChangeShapeType="1"/>
          </p:cNvCxnSpPr>
          <p:nvPr/>
        </p:nvCxnSpPr>
        <p:spPr bwMode="auto">
          <a:xfrm>
            <a:off x="1700213" y="2128838"/>
            <a:ext cx="331787" cy="139700"/>
          </a:xfrm>
          <a:prstGeom prst="straightConnector1">
            <a:avLst/>
          </a:prstGeom>
          <a:noFill/>
          <a:ln w="25400">
            <a:solidFill>
              <a:schemeClr val="bg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sp>
        <p:nvSpPr>
          <p:cNvPr id="11295" name="Rectangle 24"/>
          <p:cNvSpPr>
            <a:spLocks noChangeArrowheads="1"/>
          </p:cNvSpPr>
          <p:nvPr/>
        </p:nvSpPr>
        <p:spPr bwMode="auto">
          <a:xfrm>
            <a:off x="5762625" y="1976438"/>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11296" name="TextBox 42"/>
          <p:cNvSpPr txBox="1">
            <a:spLocks noChangeArrowheads="1"/>
          </p:cNvSpPr>
          <p:nvPr/>
        </p:nvSpPr>
        <p:spPr bwMode="auto">
          <a:xfrm>
            <a:off x="4195763" y="1452563"/>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latin typeface="Calibri" pitchFamily="34" charset="0"/>
              </a:rPr>
              <a:t>Carbon dioxide</a:t>
            </a:r>
          </a:p>
          <a:p>
            <a:pPr algn="ctr" eaLnBrk="1" hangingPunct="1"/>
            <a:r>
              <a:rPr lang="en-US">
                <a:latin typeface="Calibri" pitchFamily="34" charset="0"/>
              </a:rPr>
              <a:t> and Oxygen </a:t>
            </a:r>
          </a:p>
          <a:p>
            <a:pPr algn="ctr" eaLnBrk="1" hangingPunct="1"/>
            <a:r>
              <a:rPr lang="en-US">
                <a:latin typeface="Calibri" pitchFamily="34" charset="0"/>
              </a:rPr>
              <a:t>meter</a:t>
            </a:r>
          </a:p>
          <a:p>
            <a:pPr eaLnBrk="1" hangingPunct="1"/>
            <a:endParaRPr lang="en-US"/>
          </a:p>
        </p:txBody>
      </p:sp>
      <p:cxnSp>
        <p:nvCxnSpPr>
          <p:cNvPr id="41" name="Straight Arrow Connector 40"/>
          <p:cNvCxnSpPr>
            <a:cxnSpLocks noChangeShapeType="1"/>
          </p:cNvCxnSpPr>
          <p:nvPr/>
        </p:nvCxnSpPr>
        <p:spPr bwMode="auto">
          <a:xfrm>
            <a:off x="5380038" y="2211388"/>
            <a:ext cx="331787" cy="139700"/>
          </a:xfrm>
          <a:prstGeom prst="straightConnector1">
            <a:avLst/>
          </a:prstGeom>
          <a:noFill/>
          <a:ln w="25400">
            <a:solidFill>
              <a:schemeClr val="tx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sp>
        <p:nvSpPr>
          <p:cNvPr id="2" name="Title 1"/>
          <p:cNvSpPr>
            <a:spLocks noGrp="1"/>
          </p:cNvSpPr>
          <p:nvPr>
            <p:ph type="title"/>
          </p:nvPr>
        </p:nvSpPr>
        <p:spPr>
          <a:xfrm>
            <a:off x="7750176" y="5683250"/>
            <a:ext cx="1354137" cy="1143000"/>
          </a:xfrm>
        </p:spPr>
        <p:txBody>
          <a:bodyPr/>
          <a:lstStyle/>
          <a:p>
            <a:r>
              <a:rPr lang="en-US" sz="1200" dirty="0" smtClean="0">
                <a:solidFill>
                  <a:schemeClr val="bg1"/>
                </a:solidFill>
              </a:rPr>
              <a:t>Drawing 4</a:t>
            </a:r>
            <a:endParaRPr lang="en-US" sz="1200" dirty="0">
              <a:solidFill>
                <a:schemeClr val="bg1"/>
              </a:solidFill>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2000"/>
                                  </p:stCondLst>
                                  <p:childTnLst>
                                    <p:set>
                                      <p:cBhvr>
                                        <p:cTn id="6" dur="1" fill="hold">
                                          <p:stCondLst>
                                            <p:cond delay="0"/>
                                          </p:stCondLst>
                                        </p:cTn>
                                        <p:tgtEl>
                                          <p:spTgt spid="29"/>
                                        </p:tgtEl>
                                        <p:attrNameLst>
                                          <p:attrName>style.visibility</p:attrName>
                                        </p:attrNameLst>
                                      </p:cBhvr>
                                      <p:to>
                                        <p:strVal val="visible"/>
                                      </p:to>
                                    </p:set>
                                    <p:animEffect transition="in" filter="fade">
                                      <p:cBhvr>
                                        <p:cTn id="7" dur="500"/>
                                        <p:tgtEl>
                                          <p:spTgt spid="29"/>
                                        </p:tgtEl>
                                      </p:cBhvr>
                                    </p:animEffect>
                                  </p:childTnLst>
                                </p:cTn>
                              </p:par>
                              <p:par>
                                <p:cTn id="8" presetID="10" presetClass="entr" presetSubtype="0" fill="hold" grpId="0" nodeType="withEffect">
                                  <p:stCondLst>
                                    <p:cond delay="2000"/>
                                  </p:stCondLst>
                                  <p:childTnLst>
                                    <p:set>
                                      <p:cBhvr>
                                        <p:cTn id="9" dur="1" fill="hold">
                                          <p:stCondLst>
                                            <p:cond delay="0"/>
                                          </p:stCondLst>
                                        </p:cTn>
                                        <p:tgtEl>
                                          <p:spTgt spid="30"/>
                                        </p:tgtEl>
                                        <p:attrNameLst>
                                          <p:attrName>style.visibility</p:attrName>
                                        </p:attrNameLst>
                                      </p:cBhvr>
                                      <p:to>
                                        <p:strVal val="visible"/>
                                      </p:to>
                                    </p:set>
                                    <p:animEffect transition="in" filter="fade">
                                      <p:cBhvr>
                                        <p:cTn id="10"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9" grpId="0" animBg="1"/>
      <p:bldP spid="30" grpId="0" animBg="1"/>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p:cNvSpPr>
          <p:nvPr>
            <p:ph type="title"/>
          </p:nvPr>
        </p:nvSpPr>
        <p:spPr/>
        <p:txBody>
          <a:bodyPr/>
          <a:lstStyle/>
          <a:p>
            <a:r>
              <a:rPr lang="en-US" dirty="0" smtClean="0">
                <a:ea typeface="ＭＳ Ｐゴシック" pitchFamily="34" charset="-128"/>
              </a:rPr>
              <a:t>Correct for drawing one.</a:t>
            </a:r>
            <a:endParaRPr lang="en-US" dirty="0" smtClean="0">
              <a:ea typeface="ＭＳ Ｐゴシック" pitchFamily="34" charset="-128"/>
            </a:endParaRPr>
          </a:p>
        </p:txBody>
      </p:sp>
      <p:sp>
        <p:nvSpPr>
          <p:cNvPr id="12291" name="Rectangle 3"/>
          <p:cNvSpPr>
            <a:spLocks noGrp="1"/>
          </p:cNvSpPr>
          <p:nvPr>
            <p:ph type="body" idx="1"/>
          </p:nvPr>
        </p:nvSpPr>
        <p:spPr/>
        <p:txBody>
          <a:bodyPr/>
          <a:lstStyle/>
          <a:p>
            <a:pPr marL="0" indent="0" algn="ctr">
              <a:buFont typeface="Arial" charset="0"/>
              <a:buNone/>
            </a:pPr>
            <a:r>
              <a:rPr lang="en-US" dirty="0" smtClean="0">
                <a:ea typeface="ＭＳ Ｐゴシック" pitchFamily="34" charset="-128"/>
              </a:rPr>
              <a:t>Nice Job! There is something missing. </a:t>
            </a:r>
          </a:p>
          <a:p>
            <a:pPr marL="0" indent="0" algn="ctr">
              <a:buFont typeface="Arial" charset="0"/>
              <a:buNone/>
            </a:pPr>
            <a:r>
              <a:rPr lang="en-US" dirty="0" smtClean="0">
                <a:ea typeface="ＭＳ Ｐゴシック" pitchFamily="34" charset="-128"/>
              </a:rPr>
              <a:t>You know what that is, don</a:t>
            </a:r>
            <a:r>
              <a:rPr lang="ja-JP" altLang="en-US" dirty="0" smtClean="0">
                <a:ea typeface="ＭＳ Ｐゴシック" pitchFamily="34" charset="-128"/>
              </a:rPr>
              <a:t>’</a:t>
            </a:r>
            <a:r>
              <a:rPr lang="en-US" altLang="ja-JP" dirty="0" smtClean="0">
                <a:ea typeface="ＭＳ Ｐゴシック" pitchFamily="34" charset="-128"/>
              </a:rPr>
              <a:t>t  you? If not, double check the text to be sure.  </a:t>
            </a:r>
          </a:p>
          <a:p>
            <a:pPr marL="0" indent="0" algn="ctr">
              <a:buFont typeface="Arial" charset="0"/>
              <a:buNone/>
            </a:pPr>
            <a:r>
              <a:rPr lang="en-US" dirty="0" smtClean="0">
                <a:ea typeface="ＭＳ Ｐゴシック" pitchFamily="34" charset="-128"/>
              </a:rPr>
              <a:t>Click next to check the next student</a:t>
            </a:r>
            <a:r>
              <a:rPr lang="ja-JP" altLang="en-US" dirty="0" smtClean="0">
                <a:ea typeface="ＭＳ Ｐゴシック" pitchFamily="34" charset="-128"/>
              </a:rPr>
              <a:t>’</a:t>
            </a:r>
            <a:r>
              <a:rPr lang="en-US" altLang="ja-JP" dirty="0" smtClean="0">
                <a:ea typeface="ＭＳ Ｐゴシック" pitchFamily="34" charset="-128"/>
              </a:rPr>
              <a:t>s drawing.</a:t>
            </a:r>
            <a:endParaRPr lang="en-US" dirty="0" smtClean="0">
              <a:ea typeface="ＭＳ Ｐゴシック" pitchFamily="34" charset="-128"/>
            </a:endParaRPr>
          </a:p>
        </p:txBody>
      </p:sp>
      <p:sp>
        <p:nvSpPr>
          <p:cNvPr id="6" name="Rectangle 5">
            <a:hlinkClick r:id="rId2" action="ppaction://hlinksldjump"/>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7" name="Rectangle 6">
            <a:hlinkClick r:id="rId3" action="ppaction://hlinksldjump"/>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150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500"/>
                                        <p:tgtEl>
                                          <p:spTgt spid="6"/>
                                        </p:tgtEl>
                                      </p:cBhvr>
                                    </p:animEffect>
                                  </p:childTnLst>
                                </p:cTn>
                              </p:par>
                              <p:par>
                                <p:cTn id="8" presetID="10" presetClass="entr" presetSubtype="0" fill="hold" grpId="0" nodeType="withEffect">
                                  <p:stCondLst>
                                    <p:cond delay="1500"/>
                                  </p:stCondLst>
                                  <p:childTnLst>
                                    <p:set>
                                      <p:cBhvr>
                                        <p:cTn id="9" dur="1" fill="hold">
                                          <p:stCondLst>
                                            <p:cond delay="0"/>
                                          </p:stCondLst>
                                        </p:cTn>
                                        <p:tgtEl>
                                          <p:spTgt spid="7"/>
                                        </p:tgtEl>
                                        <p:attrNameLst>
                                          <p:attrName>style.visibility</p:attrName>
                                        </p:attrNameLst>
                                      </p:cBhvr>
                                      <p:to>
                                        <p:strVal val="visible"/>
                                      </p:to>
                                    </p:set>
                                    <p:animEffect transition="in" filter="fade">
                                      <p:cBhvr>
                                        <p:cTn id="10"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7"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3"/>
          <p:cNvSpPr>
            <a:spLocks noChangeArrowheads="1"/>
          </p:cNvSpPr>
          <p:nvPr/>
        </p:nvSpPr>
        <p:spPr bwMode="auto">
          <a:xfrm>
            <a:off x="431800" y="1417638"/>
            <a:ext cx="8255000" cy="4400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endParaRPr lang="en-US" sz="2800" dirty="0"/>
          </a:p>
          <a:p>
            <a:r>
              <a:rPr lang="en-US" sz="2800" dirty="0"/>
              <a:t>The setup and procedure of the experiment is described in the next few slides. </a:t>
            </a:r>
          </a:p>
          <a:p>
            <a:endParaRPr lang="en-US" sz="2800" dirty="0"/>
          </a:p>
          <a:p>
            <a:r>
              <a:rPr lang="en-US" sz="2800" dirty="0"/>
              <a:t>Pay close attention and visualize each step in the process. Make sure you understand each step the scientists did before moving on to the next slide. </a:t>
            </a:r>
          </a:p>
          <a:p>
            <a:endParaRPr lang="en-US" sz="2800" dirty="0"/>
          </a:p>
          <a:p>
            <a:r>
              <a:rPr lang="en-US" sz="2800" dirty="0"/>
              <a:t>You will be tested to make sure you understand the procedure!</a:t>
            </a:r>
          </a:p>
        </p:txBody>
      </p:sp>
      <p:sp>
        <p:nvSpPr>
          <p:cNvPr id="3" name="Rectangle 2">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4" name="Title 3"/>
          <p:cNvSpPr>
            <a:spLocks noGrp="1"/>
          </p:cNvSpPr>
          <p:nvPr>
            <p:ph type="title"/>
          </p:nvPr>
        </p:nvSpPr>
        <p:spPr/>
        <p:txBody>
          <a:bodyPr/>
          <a:lstStyle/>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500"/>
                                  </p:stCondLst>
                                  <p:childTnLst>
                                    <p:set>
                                      <p:cBhvr>
                                        <p:cTn id="6" dur="1" fill="hold">
                                          <p:stCondLst>
                                            <p:cond delay="0"/>
                                          </p:stCondLst>
                                        </p:cTn>
                                        <p:tgtEl>
                                          <p:spTgt spid="3"/>
                                        </p:tgtEl>
                                        <p:attrNameLst>
                                          <p:attrName>style.visibility</p:attrName>
                                        </p:attrNameLst>
                                      </p:cBhvr>
                                      <p:to>
                                        <p:strVal val="visible"/>
                                      </p:to>
                                    </p:set>
                                    <p:animEffect transition="in" filter="fad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p:cNvSpPr>
          <p:nvPr>
            <p:ph type="title"/>
          </p:nvPr>
        </p:nvSpPr>
        <p:spPr/>
        <p:txBody>
          <a:bodyPr/>
          <a:lstStyle/>
          <a:p>
            <a:r>
              <a:rPr lang="en-US" dirty="0" smtClean="0">
                <a:ea typeface="ＭＳ Ｐゴシック" pitchFamily="34" charset="-128"/>
              </a:rPr>
              <a:t>Try again on drawing one.</a:t>
            </a:r>
            <a:endParaRPr lang="en-US" dirty="0" smtClean="0">
              <a:ea typeface="ＭＳ Ｐゴシック" pitchFamily="34" charset="-128"/>
            </a:endParaRPr>
          </a:p>
        </p:txBody>
      </p:sp>
      <p:sp>
        <p:nvSpPr>
          <p:cNvPr id="13315" name="Rectangle 3"/>
          <p:cNvSpPr>
            <a:spLocks noGrp="1"/>
          </p:cNvSpPr>
          <p:nvPr>
            <p:ph type="body" idx="1"/>
          </p:nvPr>
        </p:nvSpPr>
        <p:spPr/>
        <p:txBody>
          <a:bodyPr/>
          <a:lstStyle/>
          <a:p>
            <a:pPr marL="0" indent="0" algn="ctr">
              <a:buFont typeface="Arial" charset="0"/>
              <a:buNone/>
            </a:pPr>
            <a:r>
              <a:rPr lang="en-US" dirty="0" smtClean="0">
                <a:ea typeface="ＭＳ Ｐゴシック" pitchFamily="34" charset="-128"/>
              </a:rPr>
              <a:t>There is something missing. Read the methods again to find out what is missing, and try again.</a:t>
            </a:r>
          </a:p>
        </p:txBody>
      </p:sp>
      <p:sp>
        <p:nvSpPr>
          <p:cNvPr id="5" name="Rectangle 4">
            <a:hlinkClick r:id="rId2" action="ppaction://hlinksldjump"/>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100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3"/>
          <p:cNvSpPr>
            <a:spLocks noGrp="1"/>
          </p:cNvSpPr>
          <p:nvPr>
            <p:ph type="body" idx="1"/>
          </p:nvPr>
        </p:nvSpPr>
        <p:spPr/>
        <p:txBody>
          <a:bodyPr/>
          <a:lstStyle/>
          <a:p>
            <a:pPr marL="0" indent="0" algn="ctr" eaLnBrk="1" hangingPunct="1">
              <a:spcBef>
                <a:spcPct val="0"/>
              </a:spcBef>
              <a:buFont typeface="Arial" charset="0"/>
              <a:buNone/>
            </a:pPr>
            <a:r>
              <a:rPr lang="en-US" dirty="0" smtClean="0">
                <a:ea typeface="ＭＳ Ｐゴシック" pitchFamily="34" charset="-128"/>
              </a:rPr>
              <a:t>There were 3 errors! Did you see all 3? If not go back and look for the others.  Then click next</a:t>
            </a:r>
            <a:r>
              <a:rPr lang="en-US" dirty="0" smtClean="0">
                <a:ea typeface="ＭＳ Ｐゴシック" pitchFamily="34" charset="-128"/>
              </a:rPr>
              <a:t>.</a:t>
            </a:r>
            <a:endParaRPr lang="en-US" dirty="0" smtClean="0">
              <a:ea typeface="ＭＳ Ｐゴシック" pitchFamily="34" charset="-128"/>
            </a:endParaRPr>
          </a:p>
        </p:txBody>
      </p:sp>
      <p:sp>
        <p:nvSpPr>
          <p:cNvPr id="14339" name="Rectangle 2"/>
          <p:cNvSpPr>
            <a:spLocks noGrp="1"/>
          </p:cNvSpPr>
          <p:nvPr>
            <p:ph type="title"/>
          </p:nvPr>
        </p:nvSpPr>
        <p:spPr/>
        <p:txBody>
          <a:bodyPr/>
          <a:lstStyle/>
          <a:p>
            <a:r>
              <a:rPr lang="en-US" dirty="0" smtClean="0">
                <a:ea typeface="ＭＳ Ｐゴシック" pitchFamily="34" charset="-128"/>
              </a:rPr>
              <a:t>Correct for drawing two.</a:t>
            </a:r>
            <a:endParaRPr lang="en-US" dirty="0" smtClean="0">
              <a:ea typeface="ＭＳ Ｐゴシック" pitchFamily="34" charset="-128"/>
            </a:endParaRPr>
          </a:p>
        </p:txBody>
      </p:sp>
      <p:sp>
        <p:nvSpPr>
          <p:cNvPr id="6" name="Rectangle 5">
            <a:hlinkClick r:id="rId2" action="ppaction://hlinksldjump"/>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7" name="Rectangle 6">
            <a:hlinkClick r:id="rId3" action="ppaction://hlinksldjump"/>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withEffect">
                                  <p:stCondLst>
                                    <p:cond delay="150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500"/>
                                        <p:tgtEl>
                                          <p:spTgt spid="7"/>
                                        </p:tgtEl>
                                      </p:cBhvr>
                                    </p:animEffect>
                                  </p:childTnLst>
                                </p:cTn>
                              </p:par>
                              <p:par>
                                <p:cTn id="8" presetID="10" presetClass="entr" presetSubtype="0" fill="hold" grpId="0" nodeType="withEffect">
                                  <p:stCondLst>
                                    <p:cond delay="1500"/>
                                  </p:stCondLst>
                                  <p:childTnLst>
                                    <p:set>
                                      <p:cBhvr>
                                        <p:cTn id="9" dur="1" fill="hold">
                                          <p:stCondLst>
                                            <p:cond delay="0"/>
                                          </p:stCondLst>
                                        </p:cTn>
                                        <p:tgtEl>
                                          <p:spTgt spid="6"/>
                                        </p:tgtEl>
                                        <p:attrNameLst>
                                          <p:attrName>style.visibility</p:attrName>
                                        </p:attrNameLst>
                                      </p:cBhvr>
                                      <p:to>
                                        <p:strVal val="visible"/>
                                      </p:to>
                                    </p:set>
                                    <p:animEffect transition="in" filter="fade">
                                      <p:cBhvr>
                                        <p:cTn id="10"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7" grpId="0" animBg="1"/>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3"/>
          <p:cNvSpPr>
            <a:spLocks noGrp="1"/>
          </p:cNvSpPr>
          <p:nvPr>
            <p:ph type="body" idx="1"/>
          </p:nvPr>
        </p:nvSpPr>
        <p:spPr/>
        <p:txBody>
          <a:bodyPr/>
          <a:lstStyle/>
          <a:p>
            <a:pPr marL="49213" indent="3175" algn="ctr" eaLnBrk="1" hangingPunct="1">
              <a:spcBef>
                <a:spcPct val="0"/>
              </a:spcBef>
              <a:buFont typeface="Arial" charset="0"/>
              <a:buNone/>
            </a:pPr>
            <a:r>
              <a:rPr lang="en-US" dirty="0" smtClean="0">
                <a:ea typeface="ＭＳ Ｐゴシック" pitchFamily="34" charset="-128"/>
              </a:rPr>
              <a:t>There are 3 errors! Read the methods again to find out what the errors are, and try again.</a:t>
            </a:r>
          </a:p>
        </p:txBody>
      </p:sp>
      <p:sp>
        <p:nvSpPr>
          <p:cNvPr id="15363" name="Rectangle 2"/>
          <p:cNvSpPr>
            <a:spLocks noGrp="1"/>
          </p:cNvSpPr>
          <p:nvPr>
            <p:ph type="title"/>
          </p:nvPr>
        </p:nvSpPr>
        <p:spPr/>
        <p:txBody>
          <a:bodyPr/>
          <a:lstStyle/>
          <a:p>
            <a:r>
              <a:rPr lang="en-US" dirty="0" smtClean="0">
                <a:ea typeface="ＭＳ Ｐゴシック" pitchFamily="34" charset="-128"/>
              </a:rPr>
              <a:t>Try again on drawing two.</a:t>
            </a:r>
            <a:endParaRPr lang="en-US" dirty="0" smtClean="0">
              <a:ea typeface="ＭＳ Ｐゴシック" pitchFamily="34" charset="-128"/>
            </a:endParaRPr>
          </a:p>
        </p:txBody>
      </p:sp>
      <p:sp>
        <p:nvSpPr>
          <p:cNvPr id="7" name="Rectangle 6">
            <a:hlinkClick r:id="rId2" action="ppaction://hlinksldjump"/>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100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3"/>
          <p:cNvSpPr>
            <a:spLocks noGrp="1"/>
          </p:cNvSpPr>
          <p:nvPr>
            <p:ph type="body" idx="1"/>
          </p:nvPr>
        </p:nvSpPr>
        <p:spPr/>
        <p:txBody>
          <a:bodyPr/>
          <a:lstStyle/>
          <a:p>
            <a:pPr marL="0" indent="0" algn="ctr">
              <a:buFont typeface="Arial" charset="0"/>
              <a:buNone/>
            </a:pPr>
            <a:r>
              <a:rPr lang="en-US" dirty="0" smtClean="0">
                <a:ea typeface="ＭＳ Ｐゴシック" pitchFamily="34" charset="-128"/>
              </a:rPr>
              <a:t>There were 2 errors in this picture. Did you find both of them? If not go back to the text and try to find both errors.  Then click next.</a:t>
            </a:r>
          </a:p>
        </p:txBody>
      </p:sp>
      <p:sp>
        <p:nvSpPr>
          <p:cNvPr id="16387" name="Rectangle 2"/>
          <p:cNvSpPr>
            <a:spLocks noGrp="1"/>
          </p:cNvSpPr>
          <p:nvPr>
            <p:ph type="title"/>
          </p:nvPr>
        </p:nvSpPr>
        <p:spPr/>
        <p:txBody>
          <a:bodyPr/>
          <a:lstStyle/>
          <a:p>
            <a:r>
              <a:rPr lang="en-US" dirty="0" smtClean="0">
                <a:ea typeface="ＭＳ Ｐゴシック" pitchFamily="34" charset="-128"/>
              </a:rPr>
              <a:t>Correct for drawing three.</a:t>
            </a:r>
            <a:endParaRPr lang="en-US" dirty="0" smtClean="0">
              <a:ea typeface="ＭＳ Ｐゴシック" pitchFamily="34" charset="-128"/>
            </a:endParaRPr>
          </a:p>
        </p:txBody>
      </p:sp>
      <p:sp>
        <p:nvSpPr>
          <p:cNvPr id="5" name="Rectangle 4">
            <a:hlinkClick r:id="rId2" action="ppaction://hlinksldjump"/>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6" name="Rectangle 5">
            <a:hlinkClick r:id="rId3" action="ppaction://hlinksldjump"/>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500"/>
                                        <p:tgtEl>
                                          <p:spTgt spid="6"/>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5"/>
                                        </p:tgtEl>
                                        <p:attrNameLst>
                                          <p:attrName>style.visibility</p:attrName>
                                        </p:attrNameLst>
                                      </p:cBhvr>
                                      <p:to>
                                        <p:strVal val="visible"/>
                                      </p:to>
                                    </p:set>
                                    <p:animEffect transition="in" filter="fade">
                                      <p:cBhvr>
                                        <p:cTn id="10"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6" grpId="0" animBg="1"/>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3"/>
          <p:cNvSpPr>
            <a:spLocks noGrp="1"/>
          </p:cNvSpPr>
          <p:nvPr>
            <p:ph type="body" idx="1"/>
          </p:nvPr>
        </p:nvSpPr>
        <p:spPr/>
        <p:txBody>
          <a:bodyPr/>
          <a:lstStyle/>
          <a:p>
            <a:pPr marL="0" indent="0" algn="ctr" eaLnBrk="1" hangingPunct="1">
              <a:spcBef>
                <a:spcPct val="0"/>
              </a:spcBef>
              <a:buFont typeface="Arial" charset="0"/>
              <a:buNone/>
            </a:pPr>
            <a:r>
              <a:rPr lang="en-US" dirty="0" smtClean="0">
                <a:ea typeface="ＭＳ Ｐゴシック" pitchFamily="34" charset="-128"/>
              </a:rPr>
              <a:t>There are two errors. Go back and look at the methods and check the picture again.</a:t>
            </a:r>
          </a:p>
        </p:txBody>
      </p:sp>
      <p:sp>
        <p:nvSpPr>
          <p:cNvPr id="17411" name="Rectangle 2"/>
          <p:cNvSpPr>
            <a:spLocks noGrp="1"/>
          </p:cNvSpPr>
          <p:nvPr>
            <p:ph type="title"/>
          </p:nvPr>
        </p:nvSpPr>
        <p:spPr/>
        <p:txBody>
          <a:bodyPr/>
          <a:lstStyle/>
          <a:p>
            <a:r>
              <a:rPr lang="en-US" dirty="0" smtClean="0">
                <a:ea typeface="ＭＳ Ｐゴシック" pitchFamily="34" charset="-128"/>
              </a:rPr>
              <a:t>Try again on drawing three.</a:t>
            </a:r>
            <a:endParaRPr lang="en-US" dirty="0" smtClean="0">
              <a:ea typeface="ＭＳ Ｐゴシック" pitchFamily="34" charset="-128"/>
            </a:endParaRPr>
          </a:p>
        </p:txBody>
      </p:sp>
      <p:sp>
        <p:nvSpPr>
          <p:cNvPr id="6" name="Rectangle 5">
            <a:hlinkClick r:id="rId2" action="ppaction://hlinksldjump"/>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smtClean="0">
                <a:solidFill>
                  <a:schemeClr val="lt1"/>
                </a:solidFill>
                <a:latin typeface="+mn-lt"/>
                <a:ea typeface="+mn-ea"/>
              </a:rPr>
              <a:t>BACK</a:t>
            </a:r>
            <a:endParaRPr lang="en-US" sz="2800" dirty="0">
              <a:solidFill>
                <a:schemeClr val="lt1"/>
              </a:solidFill>
              <a:latin typeface="+mn-lt"/>
              <a:ea typeface="+mn-ea"/>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100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3"/>
          <p:cNvSpPr>
            <a:spLocks noGrp="1"/>
          </p:cNvSpPr>
          <p:nvPr>
            <p:ph type="body" idx="1"/>
          </p:nvPr>
        </p:nvSpPr>
        <p:spPr/>
        <p:txBody>
          <a:bodyPr/>
          <a:lstStyle/>
          <a:p>
            <a:pPr marL="0" indent="0" algn="ctr">
              <a:buFont typeface="Arial" charset="0"/>
              <a:buNone/>
            </a:pPr>
            <a:r>
              <a:rPr lang="en-US" dirty="0" smtClean="0">
                <a:ea typeface="ＭＳ Ｐゴシック" pitchFamily="34" charset="-128"/>
              </a:rPr>
              <a:t>Great Job! This picture is correct! Click next to see the results of this experiment.</a:t>
            </a:r>
          </a:p>
        </p:txBody>
      </p:sp>
      <p:sp>
        <p:nvSpPr>
          <p:cNvPr id="18435" name="Rectangle 2"/>
          <p:cNvSpPr>
            <a:spLocks noGrp="1"/>
          </p:cNvSpPr>
          <p:nvPr>
            <p:ph type="title"/>
          </p:nvPr>
        </p:nvSpPr>
        <p:spPr/>
        <p:txBody>
          <a:bodyPr/>
          <a:lstStyle/>
          <a:p>
            <a:r>
              <a:rPr lang="en-US" dirty="0" smtClean="0">
                <a:ea typeface="ＭＳ Ｐゴシック" pitchFamily="34" charset="-128"/>
              </a:rPr>
              <a:t>Correct for drawing four.</a:t>
            </a:r>
            <a:endParaRPr lang="en-US" dirty="0" smtClean="0">
              <a:ea typeface="ＭＳ Ｐゴシック" pitchFamily="34" charset="-128"/>
            </a:endParaRPr>
          </a:p>
        </p:txBody>
      </p:sp>
      <p:sp>
        <p:nvSpPr>
          <p:cNvPr id="5" name="Rectangle 4">
            <a:hlinkClick r:id="rId2" action="ppaction://hlinksldjump"/>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6" name="Rectangle 5">
            <a:hlinkClick r:id="rId3" action="ppaction://hlinksldjump"/>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500"/>
                                        <p:tgtEl>
                                          <p:spTgt spid="6"/>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5"/>
                                        </p:tgtEl>
                                        <p:attrNameLst>
                                          <p:attrName>style.visibility</p:attrName>
                                        </p:attrNameLst>
                                      </p:cBhvr>
                                      <p:to>
                                        <p:strVal val="visible"/>
                                      </p:to>
                                    </p:set>
                                    <p:animEffect transition="in" filter="fade">
                                      <p:cBhvr>
                                        <p:cTn id="10"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6" grpId="0" animBg="1"/>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3"/>
          <p:cNvSpPr>
            <a:spLocks noGrp="1"/>
          </p:cNvSpPr>
          <p:nvPr>
            <p:ph type="body" idx="1"/>
          </p:nvPr>
        </p:nvSpPr>
        <p:spPr/>
        <p:txBody>
          <a:bodyPr/>
          <a:lstStyle/>
          <a:p>
            <a:pPr marL="0" indent="0" algn="ctr">
              <a:buFont typeface="Arial" charset="0"/>
              <a:buNone/>
            </a:pPr>
            <a:r>
              <a:rPr lang="en-US" dirty="0" smtClean="0">
                <a:ea typeface="ＭＳ Ｐゴシック" pitchFamily="34" charset="-128"/>
              </a:rPr>
              <a:t>Read the methods again then go back and look closely at the picture.</a:t>
            </a:r>
          </a:p>
        </p:txBody>
      </p:sp>
      <p:sp>
        <p:nvSpPr>
          <p:cNvPr id="19459" name="Rectangle 2"/>
          <p:cNvSpPr>
            <a:spLocks noGrp="1"/>
          </p:cNvSpPr>
          <p:nvPr>
            <p:ph type="title"/>
          </p:nvPr>
        </p:nvSpPr>
        <p:spPr/>
        <p:txBody>
          <a:bodyPr/>
          <a:lstStyle/>
          <a:p>
            <a:r>
              <a:rPr lang="en-US" dirty="0" smtClean="0">
                <a:ea typeface="ＭＳ Ｐゴシック" pitchFamily="34" charset="-128"/>
              </a:rPr>
              <a:t>Try again for drawing four.</a:t>
            </a:r>
            <a:endParaRPr lang="en-US" dirty="0" smtClean="0">
              <a:ea typeface="ＭＳ Ｐゴシック" pitchFamily="34" charset="-128"/>
            </a:endParaRPr>
          </a:p>
        </p:txBody>
      </p:sp>
      <p:sp>
        <p:nvSpPr>
          <p:cNvPr id="6" name="Rectangle 5">
            <a:hlinkClick r:id="rId2" action="ppaction://hlinksldjump"/>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p:cNvSpPr>
          <p:nvPr>
            <p:ph type="title"/>
          </p:nvPr>
        </p:nvSpPr>
        <p:spPr>
          <a:xfrm>
            <a:off x="457200" y="2330450"/>
            <a:ext cx="8229600" cy="1143000"/>
          </a:xfrm>
        </p:spPr>
        <p:txBody>
          <a:bodyPr/>
          <a:lstStyle/>
          <a:p>
            <a:r>
              <a:rPr lang="en-US" dirty="0" smtClean="0">
                <a:ea typeface="ＭＳ Ｐゴシック" pitchFamily="34" charset="-128"/>
              </a:rPr>
              <a:t>Results!</a:t>
            </a:r>
            <a:br>
              <a:rPr lang="en-US" dirty="0" smtClean="0">
                <a:ea typeface="ＭＳ Ｐゴシック" pitchFamily="34" charset="-128"/>
              </a:rPr>
            </a:br>
            <a:r>
              <a:rPr lang="en-US" sz="3200" dirty="0" smtClean="0">
                <a:ea typeface="ＭＳ Ｐゴシック" pitchFamily="34" charset="-128"/>
              </a:rPr>
              <a:t>Click next to see the results come in.</a:t>
            </a:r>
            <a:br>
              <a:rPr lang="en-US" sz="3200" dirty="0" smtClean="0">
                <a:ea typeface="ＭＳ Ｐゴシック" pitchFamily="34" charset="-128"/>
              </a:rPr>
            </a:br>
            <a:r>
              <a:rPr lang="en-US" sz="3200" dirty="0" smtClean="0">
                <a:ea typeface="ＭＳ Ｐゴシック" pitchFamily="34" charset="-128"/>
              </a:rPr>
              <a:t/>
            </a:r>
            <a:br>
              <a:rPr lang="en-US" sz="3200" dirty="0" smtClean="0">
                <a:ea typeface="ＭＳ Ｐゴシック" pitchFamily="34" charset="-128"/>
              </a:rPr>
            </a:br>
            <a:r>
              <a:rPr lang="en-US" sz="3200" dirty="0" smtClean="0">
                <a:ea typeface="ＭＳ Ｐゴシック" pitchFamily="34" charset="-128"/>
              </a:rPr>
              <a:t>Keep in mind that the molecules you see in the jars are not shown to scale. In reality they are so small that they are impossible to see with the naked eye! </a:t>
            </a:r>
          </a:p>
        </p:txBody>
      </p:sp>
      <p:sp>
        <p:nvSpPr>
          <p:cNvPr id="6" name="Rectangle 5">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cSld>
  <p:clrMapOvr>
    <a:masterClrMapping/>
  </p:clrMapOvr>
  <p:transition advClick="0"/>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with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AutoShape 5"/>
          <p:cNvSpPr>
            <a:spLocks noChangeAspect="1" noChangeArrowheads="1"/>
          </p:cNvSpPr>
          <p:nvPr/>
        </p:nvSpPr>
        <p:spPr bwMode="auto">
          <a:xfrm>
            <a:off x="1524000" y="1931988"/>
            <a:ext cx="6400800" cy="3944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21507" name="AutoShape 7"/>
          <p:cNvSpPr>
            <a:spLocks noChangeArrowheads="1"/>
          </p:cNvSpPr>
          <p:nvPr/>
        </p:nvSpPr>
        <p:spPr bwMode="auto">
          <a:xfrm>
            <a:off x="6248400" y="3932238"/>
            <a:ext cx="1466850" cy="2028825"/>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21508" name="Rectangle 9"/>
          <p:cNvSpPr>
            <a:spLocks noChangeArrowheads="1"/>
          </p:cNvSpPr>
          <p:nvPr/>
        </p:nvSpPr>
        <p:spPr bwMode="auto">
          <a:xfrm>
            <a:off x="6410325" y="3644900"/>
            <a:ext cx="1274763" cy="2476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21509" name="Text Box 12"/>
          <p:cNvSpPr txBox="1">
            <a:spLocks noChangeArrowheads="1"/>
          </p:cNvSpPr>
          <p:nvPr/>
        </p:nvSpPr>
        <p:spPr bwMode="auto">
          <a:xfrm>
            <a:off x="6656388" y="3187700"/>
            <a:ext cx="822325" cy="522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latin typeface="Calibri" pitchFamily="34" charset="0"/>
              </a:rPr>
              <a:t>light</a:t>
            </a:r>
          </a:p>
        </p:txBody>
      </p:sp>
      <p:sp>
        <p:nvSpPr>
          <p:cNvPr id="21510" name="Oval 14"/>
          <p:cNvSpPr>
            <a:spLocks noChangeArrowheads="1"/>
          </p:cNvSpPr>
          <p:nvPr/>
        </p:nvSpPr>
        <p:spPr bwMode="auto">
          <a:xfrm>
            <a:off x="8332788" y="2425700"/>
            <a:ext cx="762000" cy="381000"/>
          </a:xfrm>
          <a:prstGeom prst="ellipse">
            <a:avLst/>
          </a:prstGeom>
          <a:solidFill>
            <a:srgbClr val="FFFF00"/>
          </a:solidFill>
          <a:ln w="9525">
            <a:solidFill>
              <a:srgbClr val="FFFF00"/>
            </a:solidFill>
            <a:round/>
            <a:headEnd/>
            <a:tailEnd/>
          </a:ln>
        </p:spPr>
        <p:txBody>
          <a:bodyPr wrap="none" anchor="ctr"/>
          <a:lstStyle/>
          <a:p>
            <a:endParaRPr lang="en-US">
              <a:latin typeface="Calibri" pitchFamily="34" charset="0"/>
            </a:endParaRPr>
          </a:p>
        </p:txBody>
      </p:sp>
      <p:sp>
        <p:nvSpPr>
          <p:cNvPr id="21511" name="Line 15"/>
          <p:cNvSpPr>
            <a:spLocks noChangeShapeType="1"/>
          </p:cNvSpPr>
          <p:nvPr/>
        </p:nvSpPr>
        <p:spPr bwMode="auto">
          <a:xfrm flipH="1">
            <a:off x="7646988" y="28067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512" name="Line 16"/>
          <p:cNvSpPr>
            <a:spLocks noChangeShapeType="1"/>
          </p:cNvSpPr>
          <p:nvPr/>
        </p:nvSpPr>
        <p:spPr bwMode="auto">
          <a:xfrm flipH="1">
            <a:off x="7799388" y="28829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513" name="Line 17"/>
          <p:cNvSpPr>
            <a:spLocks noChangeShapeType="1"/>
          </p:cNvSpPr>
          <p:nvPr/>
        </p:nvSpPr>
        <p:spPr bwMode="auto">
          <a:xfrm flipH="1">
            <a:off x="8027988" y="2959100"/>
            <a:ext cx="609600" cy="9144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514" name="Line 18"/>
          <p:cNvSpPr>
            <a:spLocks noChangeShapeType="1"/>
          </p:cNvSpPr>
          <p:nvPr/>
        </p:nvSpPr>
        <p:spPr bwMode="auto">
          <a:xfrm flipH="1">
            <a:off x="7418388" y="2730500"/>
            <a:ext cx="762000" cy="7620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515" name="Oval 19"/>
          <p:cNvSpPr>
            <a:spLocks noChangeArrowheads="1"/>
          </p:cNvSpPr>
          <p:nvPr/>
        </p:nvSpPr>
        <p:spPr bwMode="auto">
          <a:xfrm>
            <a:off x="6732588" y="5702300"/>
            <a:ext cx="457200"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21516" name="Rectangle 20"/>
          <p:cNvSpPr>
            <a:spLocks noChangeArrowheads="1"/>
          </p:cNvSpPr>
          <p:nvPr/>
        </p:nvSpPr>
        <p:spPr bwMode="auto">
          <a:xfrm>
            <a:off x="6611938" y="5980113"/>
            <a:ext cx="762000" cy="304800"/>
          </a:xfrm>
          <a:prstGeom prst="rect">
            <a:avLst/>
          </a:prstGeom>
          <a:solidFill>
            <a:schemeClr val="bg1"/>
          </a:solidFill>
          <a:ln w="9525">
            <a:solidFill>
              <a:schemeClr val="bg1"/>
            </a:solidFill>
            <a:miter lim="800000"/>
            <a:headEnd/>
            <a:tailEnd/>
          </a:ln>
        </p:spPr>
        <p:txBody>
          <a:bodyPr wrap="none" anchor="ctr"/>
          <a:lstStyle/>
          <a:p>
            <a:endParaRPr lang="en-US">
              <a:latin typeface="Calibri" pitchFamily="34" charset="0"/>
            </a:endParaRPr>
          </a:p>
        </p:txBody>
      </p:sp>
      <p:sp>
        <p:nvSpPr>
          <p:cNvPr id="21517" name="Line 21"/>
          <p:cNvSpPr>
            <a:spLocks noChangeShapeType="1"/>
          </p:cNvSpPr>
          <p:nvPr/>
        </p:nvSpPr>
        <p:spPr bwMode="auto">
          <a:xfrm flipH="1" flipV="1">
            <a:off x="6611938" y="5962650"/>
            <a:ext cx="78422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518" name="Rectangle 35"/>
          <p:cNvSpPr>
            <a:spLocks noChangeArrowheads="1"/>
          </p:cNvSpPr>
          <p:nvPr/>
        </p:nvSpPr>
        <p:spPr bwMode="auto">
          <a:xfrm>
            <a:off x="6342063" y="3808413"/>
            <a:ext cx="1273175" cy="174625"/>
          </a:xfrm>
          <a:prstGeom prst="rect">
            <a:avLst/>
          </a:prstGeom>
          <a:solidFill>
            <a:schemeClr val="bg1"/>
          </a:solidFill>
          <a:ln w="9525">
            <a:solidFill>
              <a:schemeClr val="tx1"/>
            </a:solidFill>
            <a:miter lim="800000"/>
            <a:headEnd/>
            <a:tailEnd/>
          </a:ln>
        </p:spPr>
        <p:txBody>
          <a:bodyPr wrap="none" anchor="ctr"/>
          <a:lstStyle/>
          <a:p>
            <a:endParaRPr lang="en-US">
              <a:latin typeface="Calibri" pitchFamily="34" charset="0"/>
            </a:endParaRPr>
          </a:p>
        </p:txBody>
      </p:sp>
      <p:sp>
        <p:nvSpPr>
          <p:cNvPr id="21519" name="TextBox 32"/>
          <p:cNvSpPr txBox="1">
            <a:spLocks noChangeArrowheads="1"/>
          </p:cNvSpPr>
          <p:nvPr/>
        </p:nvSpPr>
        <p:spPr bwMode="auto">
          <a:xfrm>
            <a:off x="603250" y="427038"/>
            <a:ext cx="8316913"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3600" b="1">
                <a:latin typeface="Calibri" pitchFamily="34" charset="0"/>
              </a:rPr>
              <a:t>The jar has been in the light for 10 minutes</a:t>
            </a:r>
          </a:p>
        </p:txBody>
      </p:sp>
      <p:cxnSp>
        <p:nvCxnSpPr>
          <p:cNvPr id="35" name="Straight Connector 34"/>
          <p:cNvCxnSpPr/>
          <p:nvPr/>
        </p:nvCxnSpPr>
        <p:spPr>
          <a:xfrm>
            <a:off x="1524000" y="2536825"/>
            <a:ext cx="0" cy="3219450"/>
          </a:xfrm>
          <a:prstGeom prst="line">
            <a:avLst/>
          </a:prstGeom>
          <a:ln w="38100">
            <a:solidFill>
              <a:schemeClr val="tx1"/>
            </a:solidFill>
          </a:ln>
          <a:effectLst/>
        </p:spPr>
        <p:style>
          <a:lnRef idx="2">
            <a:schemeClr val="accent1"/>
          </a:lnRef>
          <a:fillRef idx="0">
            <a:schemeClr val="accent1"/>
          </a:fillRef>
          <a:effectRef idx="1">
            <a:schemeClr val="accent1"/>
          </a:effectRef>
          <a:fontRef idx="minor">
            <a:schemeClr val="tx1"/>
          </a:fontRef>
        </p:style>
      </p:cxnSp>
      <p:cxnSp>
        <p:nvCxnSpPr>
          <p:cNvPr id="36" name="Straight Connector 35"/>
          <p:cNvCxnSpPr/>
          <p:nvPr/>
        </p:nvCxnSpPr>
        <p:spPr>
          <a:xfrm flipH="1">
            <a:off x="1524000" y="5756275"/>
            <a:ext cx="3927475" cy="0"/>
          </a:xfrm>
          <a:prstGeom prst="line">
            <a:avLst/>
          </a:prstGeom>
          <a:ln w="381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21522" name="TextBox 40"/>
          <p:cNvSpPr txBox="1">
            <a:spLocks noChangeArrowheads="1"/>
          </p:cNvSpPr>
          <p:nvPr/>
        </p:nvSpPr>
        <p:spPr bwMode="auto">
          <a:xfrm>
            <a:off x="603250" y="4016375"/>
            <a:ext cx="8842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Normal</a:t>
            </a:r>
          </a:p>
        </p:txBody>
      </p:sp>
      <p:sp>
        <p:nvSpPr>
          <p:cNvPr id="21523" name="TextBox 41"/>
          <p:cNvSpPr txBox="1">
            <a:spLocks noChangeArrowheads="1"/>
          </p:cNvSpPr>
          <p:nvPr/>
        </p:nvSpPr>
        <p:spPr bwMode="auto">
          <a:xfrm>
            <a:off x="825500" y="5341938"/>
            <a:ext cx="568325"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Low</a:t>
            </a:r>
          </a:p>
        </p:txBody>
      </p:sp>
      <p:sp>
        <p:nvSpPr>
          <p:cNvPr id="21524" name="TextBox 42"/>
          <p:cNvSpPr txBox="1">
            <a:spLocks noChangeArrowheads="1"/>
          </p:cNvSpPr>
          <p:nvPr/>
        </p:nvSpPr>
        <p:spPr bwMode="auto">
          <a:xfrm>
            <a:off x="825500" y="2581275"/>
            <a:ext cx="61277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High</a:t>
            </a:r>
          </a:p>
        </p:txBody>
      </p:sp>
      <p:sp>
        <p:nvSpPr>
          <p:cNvPr id="21525" name="TextBox 46"/>
          <p:cNvSpPr txBox="1">
            <a:spLocks noChangeArrowheads="1"/>
          </p:cNvSpPr>
          <p:nvPr/>
        </p:nvSpPr>
        <p:spPr bwMode="auto">
          <a:xfrm>
            <a:off x="3019425" y="6094413"/>
            <a:ext cx="957263"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Minutes</a:t>
            </a:r>
          </a:p>
        </p:txBody>
      </p:sp>
      <p:cxnSp>
        <p:nvCxnSpPr>
          <p:cNvPr id="49" name="Straight Connector 48"/>
          <p:cNvCxnSpPr/>
          <p:nvPr/>
        </p:nvCxnSpPr>
        <p:spPr>
          <a:xfrm flipV="1">
            <a:off x="1524000" y="3892550"/>
            <a:ext cx="957263" cy="296863"/>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cxnSp>
        <p:nvCxnSpPr>
          <p:cNvPr id="50" name="Straight Connector 49"/>
          <p:cNvCxnSpPr/>
          <p:nvPr/>
        </p:nvCxnSpPr>
        <p:spPr>
          <a:xfrm>
            <a:off x="1520825" y="4221163"/>
            <a:ext cx="960438" cy="182562"/>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53" name="Straight Connector 52"/>
          <p:cNvCxnSpPr/>
          <p:nvPr/>
        </p:nvCxnSpPr>
        <p:spPr>
          <a:xfrm flipV="1">
            <a:off x="2636838" y="1758950"/>
            <a:ext cx="601662" cy="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58" name="Straight Connector 57"/>
          <p:cNvCxnSpPr/>
          <p:nvPr/>
        </p:nvCxnSpPr>
        <p:spPr>
          <a:xfrm flipV="1">
            <a:off x="2644775" y="2166938"/>
            <a:ext cx="609600" cy="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sp>
        <p:nvSpPr>
          <p:cNvPr id="21530" name="TextBox 62"/>
          <p:cNvSpPr txBox="1">
            <a:spLocks noChangeArrowheads="1"/>
          </p:cNvSpPr>
          <p:nvPr/>
        </p:nvSpPr>
        <p:spPr bwMode="auto">
          <a:xfrm>
            <a:off x="3381375" y="1482725"/>
            <a:ext cx="2430463"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latin typeface="Calibri" pitchFamily="34" charset="0"/>
              </a:rPr>
              <a:t>Carbon Dioxide (CO2)</a:t>
            </a:r>
          </a:p>
        </p:txBody>
      </p:sp>
      <p:sp>
        <p:nvSpPr>
          <p:cNvPr id="21531" name="TextBox 63"/>
          <p:cNvSpPr txBox="1">
            <a:spLocks noChangeArrowheads="1"/>
          </p:cNvSpPr>
          <p:nvPr/>
        </p:nvSpPr>
        <p:spPr bwMode="auto">
          <a:xfrm>
            <a:off x="3802063" y="1900238"/>
            <a:ext cx="1477962"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latin typeface="Calibri" pitchFamily="34" charset="0"/>
              </a:rPr>
              <a:t>Oxygen (O2)</a:t>
            </a:r>
          </a:p>
        </p:txBody>
      </p:sp>
      <p:sp>
        <p:nvSpPr>
          <p:cNvPr id="65" name="Rectangle 64"/>
          <p:cNvSpPr/>
          <p:nvPr/>
        </p:nvSpPr>
        <p:spPr>
          <a:xfrm>
            <a:off x="2481263" y="1500188"/>
            <a:ext cx="3870325" cy="841375"/>
          </a:xfrm>
          <a:prstGeom prst="rect">
            <a:avLst/>
          </a:prstGeom>
          <a:noFill/>
          <a:ln>
            <a:solidFill>
              <a:schemeClr val="tx1"/>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a:solidFill>
                <a:srgbClr val="FFFFFF"/>
              </a:solidFill>
              <a:ea typeface="ＭＳ Ｐゴシック" charset="0"/>
              <a:cs typeface="Arial" charset="0"/>
            </a:endParaRPr>
          </a:p>
        </p:txBody>
      </p:sp>
      <p:sp>
        <p:nvSpPr>
          <p:cNvPr id="21533" name="Rectangle 24"/>
          <p:cNvSpPr>
            <a:spLocks noChangeArrowheads="1"/>
          </p:cNvSpPr>
          <p:nvPr/>
        </p:nvSpPr>
        <p:spPr bwMode="auto">
          <a:xfrm>
            <a:off x="6421438" y="3111500"/>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34" name="Rectangle 3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37" name="Rectangle 36">
            <a:hlinkClick r:id="" action="ppaction://hlinkshowjump?jump=previousslide"/>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
        <p:nvSpPr>
          <p:cNvPr id="21536" name="TextBox 1"/>
          <p:cNvSpPr txBox="1">
            <a:spLocks noChangeArrowheads="1"/>
          </p:cNvSpPr>
          <p:nvPr/>
        </p:nvSpPr>
        <p:spPr bwMode="auto">
          <a:xfrm>
            <a:off x="4826000" y="2593975"/>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latin typeface="Calibri" pitchFamily="34" charset="0"/>
              </a:rPr>
              <a:t>Carbon dioxide</a:t>
            </a:r>
          </a:p>
          <a:p>
            <a:pPr algn="ctr" eaLnBrk="1" hangingPunct="1"/>
            <a:r>
              <a:rPr lang="en-US">
                <a:latin typeface="Calibri" pitchFamily="34" charset="0"/>
              </a:rPr>
              <a:t> and Oxygen </a:t>
            </a:r>
          </a:p>
          <a:p>
            <a:pPr algn="ctr" eaLnBrk="1" hangingPunct="1"/>
            <a:r>
              <a:rPr lang="en-US">
                <a:latin typeface="Calibri" pitchFamily="34" charset="0"/>
              </a:rPr>
              <a:t>meter</a:t>
            </a:r>
          </a:p>
          <a:p>
            <a:pPr eaLnBrk="1" hangingPunct="1"/>
            <a:endParaRPr lang="en-US"/>
          </a:p>
        </p:txBody>
      </p:sp>
      <p:cxnSp>
        <p:nvCxnSpPr>
          <p:cNvPr id="4" name="Straight Arrow Connector 3"/>
          <p:cNvCxnSpPr>
            <a:cxnSpLocks noChangeShapeType="1"/>
          </p:cNvCxnSpPr>
          <p:nvPr/>
        </p:nvCxnSpPr>
        <p:spPr bwMode="auto">
          <a:xfrm>
            <a:off x="6010275" y="3352800"/>
            <a:ext cx="331788" cy="139700"/>
          </a:xfrm>
          <a:prstGeom prst="straightConnector1">
            <a:avLst/>
          </a:prstGeom>
          <a:noFill/>
          <a:ln w="25400">
            <a:solidFill>
              <a:schemeClr val="tx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grpSp>
        <p:nvGrpSpPr>
          <p:cNvPr id="21538" name="Group 8"/>
          <p:cNvGrpSpPr>
            <a:grpSpLocks/>
          </p:cNvGrpSpPr>
          <p:nvPr/>
        </p:nvGrpSpPr>
        <p:grpSpPr bwMode="auto">
          <a:xfrm>
            <a:off x="5811838" y="1557338"/>
            <a:ext cx="344487" cy="263525"/>
            <a:chOff x="7673174" y="325924"/>
            <a:chExt cx="344079" cy="263308"/>
          </a:xfrm>
        </p:grpSpPr>
        <p:sp>
          <p:nvSpPr>
            <p:cNvPr id="6" name="Oval 5"/>
            <p:cNvSpPr>
              <a:spLocks noChangeArrowheads="1"/>
            </p:cNvSpPr>
            <p:nvPr/>
          </p:nvSpPr>
          <p:spPr bwMode="auto">
            <a:xfrm>
              <a:off x="7673174" y="427440"/>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1" name="Oval 40"/>
            <p:cNvSpPr>
              <a:spLocks noChangeArrowheads="1"/>
            </p:cNvSpPr>
            <p:nvPr/>
          </p:nvSpPr>
          <p:spPr bwMode="auto">
            <a:xfrm>
              <a:off x="7865033" y="422681"/>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2" name="Oval 41"/>
            <p:cNvSpPr>
              <a:spLocks noChangeArrowheads="1"/>
            </p:cNvSpPr>
            <p:nvPr/>
          </p:nvSpPr>
          <p:spPr bwMode="auto">
            <a:xfrm>
              <a:off x="7768311" y="32592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39" name="Group 7"/>
          <p:cNvGrpSpPr>
            <a:grpSpLocks/>
          </p:cNvGrpSpPr>
          <p:nvPr/>
        </p:nvGrpSpPr>
        <p:grpSpPr bwMode="auto">
          <a:xfrm>
            <a:off x="5840413" y="1957388"/>
            <a:ext cx="249237" cy="258762"/>
            <a:chOff x="7920886" y="1394904"/>
            <a:chExt cx="248767" cy="258580"/>
          </a:xfrm>
        </p:grpSpPr>
        <p:sp>
          <p:nvSpPr>
            <p:cNvPr id="43" name="Oval 42"/>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4" name="Oval 43"/>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0" name="Group 6"/>
          <p:cNvGrpSpPr>
            <a:grpSpLocks/>
          </p:cNvGrpSpPr>
          <p:nvPr/>
        </p:nvGrpSpPr>
        <p:grpSpPr bwMode="auto">
          <a:xfrm>
            <a:off x="6778625" y="4851400"/>
            <a:ext cx="344488" cy="263525"/>
            <a:chOff x="7825574" y="2455518"/>
            <a:chExt cx="344079" cy="263308"/>
          </a:xfrm>
        </p:grpSpPr>
        <p:sp>
          <p:nvSpPr>
            <p:cNvPr id="57" name="Oval 56"/>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9" name="Oval 58"/>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0" name="Oval 59"/>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1" name="Group 60"/>
          <p:cNvGrpSpPr>
            <a:grpSpLocks/>
          </p:cNvGrpSpPr>
          <p:nvPr/>
        </p:nvGrpSpPr>
        <p:grpSpPr bwMode="auto">
          <a:xfrm>
            <a:off x="7158038" y="4503738"/>
            <a:ext cx="344487" cy="263525"/>
            <a:chOff x="7825574" y="2455518"/>
            <a:chExt cx="344079" cy="263308"/>
          </a:xfrm>
        </p:grpSpPr>
        <p:sp>
          <p:nvSpPr>
            <p:cNvPr id="62" name="Oval 61"/>
            <p:cNvSpPr>
              <a:spLocks noChangeArrowheads="1"/>
            </p:cNvSpPr>
            <p:nvPr/>
          </p:nvSpPr>
          <p:spPr bwMode="auto">
            <a:xfrm>
              <a:off x="7825574" y="255703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3" name="Oval 62"/>
            <p:cNvSpPr>
              <a:spLocks noChangeArrowheads="1"/>
            </p:cNvSpPr>
            <p:nvPr/>
          </p:nvSpPr>
          <p:spPr bwMode="auto">
            <a:xfrm>
              <a:off x="8017433" y="2552275"/>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4" name="Oval 63"/>
            <p:cNvSpPr>
              <a:spLocks noChangeArrowheads="1"/>
            </p:cNvSpPr>
            <p:nvPr/>
          </p:nvSpPr>
          <p:spPr bwMode="auto">
            <a:xfrm>
              <a:off x="7920711" y="2455518"/>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2" name="Group 69"/>
          <p:cNvGrpSpPr>
            <a:grpSpLocks/>
          </p:cNvGrpSpPr>
          <p:nvPr/>
        </p:nvGrpSpPr>
        <p:grpSpPr bwMode="auto">
          <a:xfrm>
            <a:off x="6729413" y="4068763"/>
            <a:ext cx="344487" cy="261937"/>
            <a:chOff x="7825574" y="2455518"/>
            <a:chExt cx="344079" cy="263308"/>
          </a:xfrm>
        </p:grpSpPr>
        <p:sp>
          <p:nvSpPr>
            <p:cNvPr id="71" name="Oval 70"/>
            <p:cNvSpPr>
              <a:spLocks noChangeArrowheads="1"/>
            </p:cNvSpPr>
            <p:nvPr/>
          </p:nvSpPr>
          <p:spPr bwMode="auto">
            <a:xfrm>
              <a:off x="7825574" y="2556053"/>
              <a:ext cx="152220" cy="162773"/>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2" name="Oval 71"/>
            <p:cNvSpPr>
              <a:spLocks noChangeArrowheads="1"/>
            </p:cNvSpPr>
            <p:nvPr/>
          </p:nvSpPr>
          <p:spPr bwMode="auto">
            <a:xfrm>
              <a:off x="8017433" y="2551267"/>
              <a:ext cx="152220" cy="162773"/>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3" name="Oval 72"/>
            <p:cNvSpPr>
              <a:spLocks noChangeArrowheads="1"/>
            </p:cNvSpPr>
            <p:nvPr/>
          </p:nvSpPr>
          <p:spPr bwMode="auto">
            <a:xfrm>
              <a:off x="7920711" y="2455518"/>
              <a:ext cx="152220" cy="162773"/>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3" name="Group 73"/>
          <p:cNvGrpSpPr>
            <a:grpSpLocks/>
          </p:cNvGrpSpPr>
          <p:nvPr/>
        </p:nvGrpSpPr>
        <p:grpSpPr bwMode="auto">
          <a:xfrm>
            <a:off x="6294438" y="5618163"/>
            <a:ext cx="344487" cy="263525"/>
            <a:chOff x="7825574" y="2455518"/>
            <a:chExt cx="344079" cy="263308"/>
          </a:xfrm>
        </p:grpSpPr>
        <p:sp>
          <p:nvSpPr>
            <p:cNvPr id="75" name="Oval 74"/>
            <p:cNvSpPr>
              <a:spLocks noChangeArrowheads="1"/>
            </p:cNvSpPr>
            <p:nvPr/>
          </p:nvSpPr>
          <p:spPr bwMode="auto">
            <a:xfrm>
              <a:off x="7825574" y="255703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6" name="Oval 75"/>
            <p:cNvSpPr>
              <a:spLocks noChangeArrowheads="1"/>
            </p:cNvSpPr>
            <p:nvPr/>
          </p:nvSpPr>
          <p:spPr bwMode="auto">
            <a:xfrm>
              <a:off x="8017433" y="2552275"/>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7" name="Oval 76"/>
            <p:cNvSpPr>
              <a:spLocks noChangeArrowheads="1"/>
            </p:cNvSpPr>
            <p:nvPr/>
          </p:nvSpPr>
          <p:spPr bwMode="auto">
            <a:xfrm>
              <a:off x="7920711" y="2455518"/>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4" name="Group 77"/>
          <p:cNvGrpSpPr>
            <a:grpSpLocks/>
          </p:cNvGrpSpPr>
          <p:nvPr/>
        </p:nvGrpSpPr>
        <p:grpSpPr bwMode="auto">
          <a:xfrm>
            <a:off x="6523038" y="5383213"/>
            <a:ext cx="342900" cy="263525"/>
            <a:chOff x="7825574" y="2455518"/>
            <a:chExt cx="344079" cy="263308"/>
          </a:xfrm>
        </p:grpSpPr>
        <p:sp>
          <p:nvSpPr>
            <p:cNvPr id="79" name="Oval 78"/>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0" name="Oval 79"/>
            <p:cNvSpPr>
              <a:spLocks noChangeArrowheads="1"/>
            </p:cNvSpPr>
            <p:nvPr/>
          </p:nvSpPr>
          <p:spPr bwMode="auto">
            <a:xfrm>
              <a:off x="8016729" y="2552275"/>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1" name="Oval 80"/>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5" name="Group 81"/>
          <p:cNvGrpSpPr>
            <a:grpSpLocks/>
          </p:cNvGrpSpPr>
          <p:nvPr/>
        </p:nvGrpSpPr>
        <p:grpSpPr bwMode="auto">
          <a:xfrm>
            <a:off x="7277100" y="5570538"/>
            <a:ext cx="342900" cy="263525"/>
            <a:chOff x="7825574" y="2455518"/>
            <a:chExt cx="344079" cy="263308"/>
          </a:xfrm>
        </p:grpSpPr>
        <p:sp>
          <p:nvSpPr>
            <p:cNvPr id="83" name="Oval 82"/>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4" name="Oval 83"/>
            <p:cNvSpPr>
              <a:spLocks noChangeArrowheads="1"/>
            </p:cNvSpPr>
            <p:nvPr/>
          </p:nvSpPr>
          <p:spPr bwMode="auto">
            <a:xfrm>
              <a:off x="8016729" y="2552275"/>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5" name="Oval 84"/>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6" name="Group 85"/>
          <p:cNvGrpSpPr>
            <a:grpSpLocks/>
          </p:cNvGrpSpPr>
          <p:nvPr/>
        </p:nvGrpSpPr>
        <p:grpSpPr bwMode="auto">
          <a:xfrm>
            <a:off x="7270750" y="5251450"/>
            <a:ext cx="344488" cy="263525"/>
            <a:chOff x="7825574" y="2455518"/>
            <a:chExt cx="344079" cy="263308"/>
          </a:xfrm>
        </p:grpSpPr>
        <p:sp>
          <p:nvSpPr>
            <p:cNvPr id="87" name="Oval 86"/>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8" name="Oval 87"/>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9" name="Oval 88"/>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7" name="Group 93"/>
          <p:cNvGrpSpPr>
            <a:grpSpLocks/>
          </p:cNvGrpSpPr>
          <p:nvPr/>
        </p:nvGrpSpPr>
        <p:grpSpPr bwMode="auto">
          <a:xfrm>
            <a:off x="6457950" y="5022850"/>
            <a:ext cx="342900" cy="263525"/>
            <a:chOff x="7825574" y="2455518"/>
            <a:chExt cx="344079" cy="263308"/>
          </a:xfrm>
        </p:grpSpPr>
        <p:sp>
          <p:nvSpPr>
            <p:cNvPr id="95" name="Oval 94"/>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6" name="Oval 95"/>
            <p:cNvSpPr>
              <a:spLocks noChangeArrowheads="1"/>
            </p:cNvSpPr>
            <p:nvPr/>
          </p:nvSpPr>
          <p:spPr bwMode="auto">
            <a:xfrm>
              <a:off x="8016729" y="2552276"/>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7" name="Oval 96"/>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8" name="Group 105"/>
          <p:cNvGrpSpPr>
            <a:grpSpLocks/>
          </p:cNvGrpSpPr>
          <p:nvPr/>
        </p:nvGrpSpPr>
        <p:grpSpPr bwMode="auto">
          <a:xfrm>
            <a:off x="7429500" y="4714875"/>
            <a:ext cx="247650" cy="258763"/>
            <a:chOff x="7920886" y="1394904"/>
            <a:chExt cx="248767" cy="258580"/>
          </a:xfrm>
        </p:grpSpPr>
        <p:sp>
          <p:nvSpPr>
            <p:cNvPr id="107" name="Oval 106"/>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8" name="Oval 107"/>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49" name="Group 111"/>
          <p:cNvGrpSpPr>
            <a:grpSpLocks/>
          </p:cNvGrpSpPr>
          <p:nvPr/>
        </p:nvGrpSpPr>
        <p:grpSpPr bwMode="auto">
          <a:xfrm>
            <a:off x="6962775" y="5213350"/>
            <a:ext cx="247650" cy="257175"/>
            <a:chOff x="7920886" y="1394904"/>
            <a:chExt cx="248767" cy="258580"/>
          </a:xfrm>
        </p:grpSpPr>
        <p:sp>
          <p:nvSpPr>
            <p:cNvPr id="113" name="Oval 112"/>
            <p:cNvSpPr>
              <a:spLocks noChangeArrowheads="1"/>
            </p:cNvSpPr>
            <p:nvPr/>
          </p:nvSpPr>
          <p:spPr bwMode="auto">
            <a:xfrm>
              <a:off x="8016566" y="149067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4" name="Oval 113"/>
            <p:cNvSpPr>
              <a:spLocks noChangeArrowheads="1"/>
            </p:cNvSpPr>
            <p:nvPr/>
          </p:nvSpPr>
          <p:spPr bwMode="auto">
            <a:xfrm>
              <a:off x="7920886" y="139490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0" name="Group 114"/>
          <p:cNvGrpSpPr>
            <a:grpSpLocks/>
          </p:cNvGrpSpPr>
          <p:nvPr/>
        </p:nvGrpSpPr>
        <p:grpSpPr bwMode="auto">
          <a:xfrm>
            <a:off x="6421438" y="4767263"/>
            <a:ext cx="249237" cy="258762"/>
            <a:chOff x="7920886" y="1394904"/>
            <a:chExt cx="248767" cy="258580"/>
          </a:xfrm>
        </p:grpSpPr>
        <p:sp>
          <p:nvSpPr>
            <p:cNvPr id="116" name="Oval 115"/>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7" name="Oval 116"/>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1" name="Group 117"/>
          <p:cNvGrpSpPr>
            <a:grpSpLocks/>
          </p:cNvGrpSpPr>
          <p:nvPr/>
        </p:nvGrpSpPr>
        <p:grpSpPr bwMode="auto">
          <a:xfrm>
            <a:off x="7381875" y="4932363"/>
            <a:ext cx="249238" cy="258762"/>
            <a:chOff x="7920886" y="1394904"/>
            <a:chExt cx="248767" cy="258580"/>
          </a:xfrm>
        </p:grpSpPr>
        <p:sp>
          <p:nvSpPr>
            <p:cNvPr id="119" name="Oval 118"/>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0" name="Oval 119"/>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2" name="Group 120"/>
          <p:cNvGrpSpPr>
            <a:grpSpLocks/>
          </p:cNvGrpSpPr>
          <p:nvPr/>
        </p:nvGrpSpPr>
        <p:grpSpPr bwMode="auto">
          <a:xfrm>
            <a:off x="7004050" y="5497513"/>
            <a:ext cx="247650" cy="258762"/>
            <a:chOff x="7920886" y="1394904"/>
            <a:chExt cx="248767" cy="258580"/>
          </a:xfrm>
        </p:grpSpPr>
        <p:sp>
          <p:nvSpPr>
            <p:cNvPr id="122" name="Oval 121"/>
            <p:cNvSpPr>
              <a:spLocks noChangeArrowheads="1"/>
            </p:cNvSpPr>
            <p:nvPr/>
          </p:nvSpPr>
          <p:spPr bwMode="auto">
            <a:xfrm>
              <a:off x="8016566" y="1491673"/>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3" name="Oval 122"/>
            <p:cNvSpPr>
              <a:spLocks noChangeArrowheads="1"/>
            </p:cNvSpPr>
            <p:nvPr/>
          </p:nvSpPr>
          <p:spPr bwMode="auto">
            <a:xfrm>
              <a:off x="7920886" y="1394904"/>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3" name="Group 123"/>
          <p:cNvGrpSpPr>
            <a:grpSpLocks/>
          </p:cNvGrpSpPr>
          <p:nvPr/>
        </p:nvGrpSpPr>
        <p:grpSpPr bwMode="auto">
          <a:xfrm>
            <a:off x="7418388" y="4403725"/>
            <a:ext cx="249237" cy="258763"/>
            <a:chOff x="7920886" y="1394904"/>
            <a:chExt cx="248767" cy="258580"/>
          </a:xfrm>
        </p:grpSpPr>
        <p:sp>
          <p:nvSpPr>
            <p:cNvPr id="125" name="Oval 124"/>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6" name="Oval 125"/>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4" name="Group 126"/>
          <p:cNvGrpSpPr>
            <a:grpSpLocks/>
          </p:cNvGrpSpPr>
          <p:nvPr/>
        </p:nvGrpSpPr>
        <p:grpSpPr bwMode="auto">
          <a:xfrm>
            <a:off x="6259513" y="5184775"/>
            <a:ext cx="249237" cy="258763"/>
            <a:chOff x="7920886" y="1394904"/>
            <a:chExt cx="248767" cy="258580"/>
          </a:xfrm>
        </p:grpSpPr>
        <p:sp>
          <p:nvSpPr>
            <p:cNvPr id="128" name="Oval 127"/>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9" name="Oval 128"/>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5" name="Group 129"/>
          <p:cNvGrpSpPr>
            <a:grpSpLocks/>
          </p:cNvGrpSpPr>
          <p:nvPr/>
        </p:nvGrpSpPr>
        <p:grpSpPr bwMode="auto">
          <a:xfrm>
            <a:off x="6534150" y="4567238"/>
            <a:ext cx="249238" cy="258762"/>
            <a:chOff x="7920886" y="1394904"/>
            <a:chExt cx="248767" cy="258580"/>
          </a:xfrm>
        </p:grpSpPr>
        <p:sp>
          <p:nvSpPr>
            <p:cNvPr id="131" name="Oval 130"/>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2" name="Oval 131"/>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6" name="Group 132"/>
          <p:cNvGrpSpPr>
            <a:grpSpLocks/>
          </p:cNvGrpSpPr>
          <p:nvPr/>
        </p:nvGrpSpPr>
        <p:grpSpPr bwMode="auto">
          <a:xfrm>
            <a:off x="6989763" y="4657725"/>
            <a:ext cx="249237" cy="258763"/>
            <a:chOff x="7920886" y="1394904"/>
            <a:chExt cx="248767" cy="258580"/>
          </a:xfrm>
        </p:grpSpPr>
        <p:sp>
          <p:nvSpPr>
            <p:cNvPr id="134" name="Oval 133"/>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5" name="Oval 134"/>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7" name="Group 135"/>
          <p:cNvGrpSpPr>
            <a:grpSpLocks/>
          </p:cNvGrpSpPr>
          <p:nvPr/>
        </p:nvGrpSpPr>
        <p:grpSpPr bwMode="auto">
          <a:xfrm>
            <a:off x="6865938" y="4375150"/>
            <a:ext cx="249237" cy="258763"/>
            <a:chOff x="7920886" y="1394904"/>
            <a:chExt cx="248767" cy="258580"/>
          </a:xfrm>
        </p:grpSpPr>
        <p:sp>
          <p:nvSpPr>
            <p:cNvPr id="137" name="Oval 136"/>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8" name="Oval 137"/>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8" name="Group 138"/>
          <p:cNvGrpSpPr>
            <a:grpSpLocks/>
          </p:cNvGrpSpPr>
          <p:nvPr/>
        </p:nvGrpSpPr>
        <p:grpSpPr bwMode="auto">
          <a:xfrm>
            <a:off x="7078663" y="4067175"/>
            <a:ext cx="249237" cy="257175"/>
            <a:chOff x="7920886" y="1394904"/>
            <a:chExt cx="248767" cy="258580"/>
          </a:xfrm>
        </p:grpSpPr>
        <p:sp>
          <p:nvSpPr>
            <p:cNvPr id="140" name="Oval 139"/>
            <p:cNvSpPr>
              <a:spLocks noChangeArrowheads="1"/>
            </p:cNvSpPr>
            <p:nvPr/>
          </p:nvSpPr>
          <p:spPr bwMode="auto">
            <a:xfrm>
              <a:off x="8017540" y="149067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41" name="Oval 140"/>
            <p:cNvSpPr>
              <a:spLocks noChangeArrowheads="1"/>
            </p:cNvSpPr>
            <p:nvPr/>
          </p:nvSpPr>
          <p:spPr bwMode="auto">
            <a:xfrm>
              <a:off x="7920886" y="139490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1559" name="Group 141"/>
          <p:cNvGrpSpPr>
            <a:grpSpLocks/>
          </p:cNvGrpSpPr>
          <p:nvPr/>
        </p:nvGrpSpPr>
        <p:grpSpPr bwMode="auto">
          <a:xfrm>
            <a:off x="7100888" y="5026025"/>
            <a:ext cx="249237" cy="258763"/>
            <a:chOff x="7920886" y="1394904"/>
            <a:chExt cx="248767" cy="258580"/>
          </a:xfrm>
        </p:grpSpPr>
        <p:sp>
          <p:nvSpPr>
            <p:cNvPr id="143" name="Oval 142"/>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44" name="Oval 143"/>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sp>
        <p:nvSpPr>
          <p:cNvPr id="21560" name="Text Box 22"/>
          <p:cNvSpPr txBox="1">
            <a:spLocks noChangeArrowheads="1"/>
          </p:cNvSpPr>
          <p:nvPr/>
        </p:nvSpPr>
        <p:spPr bwMode="auto">
          <a:xfrm>
            <a:off x="6138863" y="5992813"/>
            <a:ext cx="133985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25 g of chloroplasts </a:t>
            </a:r>
          </a:p>
        </p:txBody>
      </p:sp>
      <p:sp>
        <p:nvSpPr>
          <p:cNvPr id="21561" name="TextBox 43"/>
          <p:cNvSpPr txBox="1">
            <a:spLocks noChangeArrowheads="1"/>
          </p:cNvSpPr>
          <p:nvPr/>
        </p:nvSpPr>
        <p:spPr bwMode="auto">
          <a:xfrm>
            <a:off x="2344738" y="5772150"/>
            <a:ext cx="4191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10</a:t>
            </a:r>
          </a:p>
        </p:txBody>
      </p:sp>
      <p:sp>
        <p:nvSpPr>
          <p:cNvPr id="21562" name="TextBox 44"/>
          <p:cNvSpPr txBox="1">
            <a:spLocks noChangeArrowheads="1"/>
          </p:cNvSpPr>
          <p:nvPr/>
        </p:nvSpPr>
        <p:spPr bwMode="auto">
          <a:xfrm>
            <a:off x="3378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20</a:t>
            </a:r>
          </a:p>
        </p:txBody>
      </p:sp>
      <p:sp>
        <p:nvSpPr>
          <p:cNvPr id="21563" name="TextBox 45"/>
          <p:cNvSpPr txBox="1">
            <a:spLocks noChangeArrowheads="1"/>
          </p:cNvSpPr>
          <p:nvPr/>
        </p:nvSpPr>
        <p:spPr bwMode="auto">
          <a:xfrm>
            <a:off x="4521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30</a:t>
            </a:r>
          </a:p>
        </p:txBody>
      </p:sp>
      <p:sp>
        <p:nvSpPr>
          <p:cNvPr id="124" name="TextBox 123"/>
          <p:cNvSpPr txBox="1"/>
          <p:nvPr/>
        </p:nvSpPr>
        <p:spPr>
          <a:xfrm>
            <a:off x="1403350" y="5764213"/>
            <a:ext cx="306388" cy="368300"/>
          </a:xfrm>
          <a:prstGeom prst="rect">
            <a:avLst/>
          </a:prstGeom>
          <a:noFill/>
        </p:spPr>
        <p:txBody>
          <a:bodyPr>
            <a:spAutoFit/>
          </a:bodyPr>
          <a:lstStyle/>
          <a:p>
            <a:pPr>
              <a:defRPr/>
            </a:pPr>
            <a:r>
              <a:rPr lang="en-US" dirty="0">
                <a:latin typeface="+mj-lt"/>
                <a:ea typeface="ＭＳ Ｐゴシック" charset="0"/>
                <a:cs typeface="ＭＳ Ｐゴシック" charset="0"/>
              </a:rPr>
              <a:t>0</a:t>
            </a:r>
          </a:p>
        </p:txBody>
      </p:sp>
    </p:spTree>
  </p:cSld>
  <p:clrMapOvr>
    <a:masterClrMapping/>
  </p:clrMapOvr>
  <p:transition spd="med" advClick="0">
    <p:fade/>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AutoShape 5"/>
          <p:cNvSpPr>
            <a:spLocks noChangeAspect="1" noChangeArrowheads="1"/>
          </p:cNvSpPr>
          <p:nvPr/>
        </p:nvSpPr>
        <p:spPr bwMode="auto">
          <a:xfrm>
            <a:off x="1524000" y="1931988"/>
            <a:ext cx="6400800" cy="3944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cxnSp>
        <p:nvCxnSpPr>
          <p:cNvPr id="35" name="Straight Connector 34"/>
          <p:cNvCxnSpPr/>
          <p:nvPr/>
        </p:nvCxnSpPr>
        <p:spPr>
          <a:xfrm>
            <a:off x="1524000" y="2536825"/>
            <a:ext cx="0" cy="3219450"/>
          </a:xfrm>
          <a:prstGeom prst="line">
            <a:avLst/>
          </a:prstGeom>
          <a:ln w="38100">
            <a:solidFill>
              <a:schemeClr val="tx1"/>
            </a:solidFill>
          </a:ln>
          <a:effectLst/>
        </p:spPr>
        <p:style>
          <a:lnRef idx="2">
            <a:schemeClr val="accent1"/>
          </a:lnRef>
          <a:fillRef idx="0">
            <a:schemeClr val="accent1"/>
          </a:fillRef>
          <a:effectRef idx="1">
            <a:schemeClr val="accent1"/>
          </a:effectRef>
          <a:fontRef idx="minor">
            <a:schemeClr val="tx1"/>
          </a:fontRef>
        </p:style>
      </p:cxnSp>
      <p:cxnSp>
        <p:nvCxnSpPr>
          <p:cNvPr id="36" name="Straight Connector 35"/>
          <p:cNvCxnSpPr/>
          <p:nvPr/>
        </p:nvCxnSpPr>
        <p:spPr>
          <a:xfrm flipH="1">
            <a:off x="1524000" y="5756275"/>
            <a:ext cx="3927475" cy="0"/>
          </a:xfrm>
          <a:prstGeom prst="line">
            <a:avLst/>
          </a:prstGeom>
          <a:ln w="381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22533" name="TextBox 40"/>
          <p:cNvSpPr txBox="1">
            <a:spLocks noChangeArrowheads="1"/>
          </p:cNvSpPr>
          <p:nvPr/>
        </p:nvSpPr>
        <p:spPr bwMode="auto">
          <a:xfrm>
            <a:off x="603250" y="4016375"/>
            <a:ext cx="8842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Normal</a:t>
            </a:r>
          </a:p>
        </p:txBody>
      </p:sp>
      <p:sp>
        <p:nvSpPr>
          <p:cNvPr id="22534" name="TextBox 41"/>
          <p:cNvSpPr txBox="1">
            <a:spLocks noChangeArrowheads="1"/>
          </p:cNvSpPr>
          <p:nvPr/>
        </p:nvSpPr>
        <p:spPr bwMode="auto">
          <a:xfrm>
            <a:off x="825500" y="5341938"/>
            <a:ext cx="568325"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Low</a:t>
            </a:r>
          </a:p>
        </p:txBody>
      </p:sp>
      <p:sp>
        <p:nvSpPr>
          <p:cNvPr id="22535" name="TextBox 42"/>
          <p:cNvSpPr txBox="1">
            <a:spLocks noChangeArrowheads="1"/>
          </p:cNvSpPr>
          <p:nvPr/>
        </p:nvSpPr>
        <p:spPr bwMode="auto">
          <a:xfrm>
            <a:off x="825500" y="2581275"/>
            <a:ext cx="61277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High</a:t>
            </a:r>
          </a:p>
        </p:txBody>
      </p:sp>
      <p:sp>
        <p:nvSpPr>
          <p:cNvPr id="22536" name="TextBox 46"/>
          <p:cNvSpPr txBox="1">
            <a:spLocks noChangeArrowheads="1"/>
          </p:cNvSpPr>
          <p:nvPr/>
        </p:nvSpPr>
        <p:spPr bwMode="auto">
          <a:xfrm>
            <a:off x="3019425" y="6094413"/>
            <a:ext cx="957263"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Minutes</a:t>
            </a:r>
          </a:p>
        </p:txBody>
      </p:sp>
      <p:sp>
        <p:nvSpPr>
          <p:cNvPr id="22537" name="TextBox 53"/>
          <p:cNvSpPr txBox="1">
            <a:spLocks noChangeArrowheads="1"/>
          </p:cNvSpPr>
          <p:nvPr/>
        </p:nvSpPr>
        <p:spPr bwMode="auto">
          <a:xfrm>
            <a:off x="603250" y="427038"/>
            <a:ext cx="8316913"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3600" b="1">
                <a:latin typeface="Calibri" pitchFamily="34" charset="0"/>
              </a:rPr>
              <a:t>The jar has been in the light for 20 minutes</a:t>
            </a:r>
          </a:p>
        </p:txBody>
      </p:sp>
      <p:sp>
        <p:nvSpPr>
          <p:cNvPr id="37" name="Rectangle 36">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39" name="Rectangle 38">
            <a:hlinkClick r:id="" action="ppaction://hlinkshowjump?jump=previousslide"/>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
        <p:nvSpPr>
          <p:cNvPr id="22540" name="AutoShape 7"/>
          <p:cNvSpPr>
            <a:spLocks noChangeArrowheads="1"/>
          </p:cNvSpPr>
          <p:nvPr/>
        </p:nvSpPr>
        <p:spPr bwMode="auto">
          <a:xfrm>
            <a:off x="6248400" y="3932238"/>
            <a:ext cx="1466850" cy="2028825"/>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22541" name="Rectangle 9"/>
          <p:cNvSpPr>
            <a:spLocks noChangeArrowheads="1"/>
          </p:cNvSpPr>
          <p:nvPr/>
        </p:nvSpPr>
        <p:spPr bwMode="auto">
          <a:xfrm>
            <a:off x="6410325" y="3644900"/>
            <a:ext cx="1274763" cy="2476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22542" name="Text Box 12"/>
          <p:cNvSpPr txBox="1">
            <a:spLocks noChangeArrowheads="1"/>
          </p:cNvSpPr>
          <p:nvPr/>
        </p:nvSpPr>
        <p:spPr bwMode="auto">
          <a:xfrm>
            <a:off x="6656388" y="3187700"/>
            <a:ext cx="822325" cy="522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latin typeface="Calibri" pitchFamily="34" charset="0"/>
              </a:rPr>
              <a:t>light</a:t>
            </a:r>
          </a:p>
        </p:txBody>
      </p:sp>
      <p:sp>
        <p:nvSpPr>
          <p:cNvPr id="22543" name="Oval 14"/>
          <p:cNvSpPr>
            <a:spLocks noChangeArrowheads="1"/>
          </p:cNvSpPr>
          <p:nvPr/>
        </p:nvSpPr>
        <p:spPr bwMode="auto">
          <a:xfrm>
            <a:off x="8332788" y="2425700"/>
            <a:ext cx="762000" cy="381000"/>
          </a:xfrm>
          <a:prstGeom prst="ellipse">
            <a:avLst/>
          </a:prstGeom>
          <a:solidFill>
            <a:srgbClr val="FFFF00"/>
          </a:solidFill>
          <a:ln w="9525">
            <a:solidFill>
              <a:srgbClr val="FFFF00"/>
            </a:solidFill>
            <a:round/>
            <a:headEnd/>
            <a:tailEnd/>
          </a:ln>
        </p:spPr>
        <p:txBody>
          <a:bodyPr wrap="none" anchor="ctr"/>
          <a:lstStyle/>
          <a:p>
            <a:endParaRPr lang="en-US">
              <a:latin typeface="Calibri" pitchFamily="34" charset="0"/>
            </a:endParaRPr>
          </a:p>
        </p:txBody>
      </p:sp>
      <p:sp>
        <p:nvSpPr>
          <p:cNvPr id="22544" name="Line 15"/>
          <p:cNvSpPr>
            <a:spLocks noChangeShapeType="1"/>
          </p:cNvSpPr>
          <p:nvPr/>
        </p:nvSpPr>
        <p:spPr bwMode="auto">
          <a:xfrm flipH="1">
            <a:off x="7646988" y="28067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545" name="Line 16"/>
          <p:cNvSpPr>
            <a:spLocks noChangeShapeType="1"/>
          </p:cNvSpPr>
          <p:nvPr/>
        </p:nvSpPr>
        <p:spPr bwMode="auto">
          <a:xfrm flipH="1">
            <a:off x="7799388" y="28829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546" name="Line 17"/>
          <p:cNvSpPr>
            <a:spLocks noChangeShapeType="1"/>
          </p:cNvSpPr>
          <p:nvPr/>
        </p:nvSpPr>
        <p:spPr bwMode="auto">
          <a:xfrm flipH="1">
            <a:off x="8027988" y="2959100"/>
            <a:ext cx="609600" cy="9144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547" name="Line 18"/>
          <p:cNvSpPr>
            <a:spLocks noChangeShapeType="1"/>
          </p:cNvSpPr>
          <p:nvPr/>
        </p:nvSpPr>
        <p:spPr bwMode="auto">
          <a:xfrm flipH="1">
            <a:off x="7418388" y="2730500"/>
            <a:ext cx="762000" cy="7620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548" name="Oval 19"/>
          <p:cNvSpPr>
            <a:spLocks noChangeArrowheads="1"/>
          </p:cNvSpPr>
          <p:nvPr/>
        </p:nvSpPr>
        <p:spPr bwMode="auto">
          <a:xfrm>
            <a:off x="6732588" y="5702300"/>
            <a:ext cx="457200"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22549" name="Rectangle 20"/>
          <p:cNvSpPr>
            <a:spLocks noChangeArrowheads="1"/>
          </p:cNvSpPr>
          <p:nvPr/>
        </p:nvSpPr>
        <p:spPr bwMode="auto">
          <a:xfrm>
            <a:off x="6611938" y="5980113"/>
            <a:ext cx="762000" cy="304800"/>
          </a:xfrm>
          <a:prstGeom prst="rect">
            <a:avLst/>
          </a:prstGeom>
          <a:solidFill>
            <a:schemeClr val="bg1"/>
          </a:solidFill>
          <a:ln w="9525">
            <a:solidFill>
              <a:schemeClr val="bg1"/>
            </a:solidFill>
            <a:miter lim="800000"/>
            <a:headEnd/>
            <a:tailEnd/>
          </a:ln>
        </p:spPr>
        <p:txBody>
          <a:bodyPr wrap="none" anchor="ctr"/>
          <a:lstStyle/>
          <a:p>
            <a:endParaRPr lang="en-US">
              <a:latin typeface="Calibri" pitchFamily="34" charset="0"/>
            </a:endParaRPr>
          </a:p>
        </p:txBody>
      </p:sp>
      <p:sp>
        <p:nvSpPr>
          <p:cNvPr id="22550" name="Line 21"/>
          <p:cNvSpPr>
            <a:spLocks noChangeShapeType="1"/>
          </p:cNvSpPr>
          <p:nvPr/>
        </p:nvSpPr>
        <p:spPr bwMode="auto">
          <a:xfrm flipH="1" flipV="1">
            <a:off x="6611938" y="5962650"/>
            <a:ext cx="78422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551" name="Rectangle 35"/>
          <p:cNvSpPr>
            <a:spLocks noChangeArrowheads="1"/>
          </p:cNvSpPr>
          <p:nvPr/>
        </p:nvSpPr>
        <p:spPr bwMode="auto">
          <a:xfrm>
            <a:off x="6342063" y="3808413"/>
            <a:ext cx="1273175" cy="174625"/>
          </a:xfrm>
          <a:prstGeom prst="rect">
            <a:avLst/>
          </a:prstGeom>
          <a:solidFill>
            <a:schemeClr val="bg1"/>
          </a:solidFill>
          <a:ln w="9525">
            <a:solidFill>
              <a:schemeClr val="tx1"/>
            </a:solidFill>
            <a:miter lim="800000"/>
            <a:headEnd/>
            <a:tailEnd/>
          </a:ln>
        </p:spPr>
        <p:txBody>
          <a:bodyPr wrap="none" anchor="ctr"/>
          <a:lstStyle/>
          <a:p>
            <a:endParaRPr lang="en-US">
              <a:latin typeface="Calibri" pitchFamily="34" charset="0"/>
            </a:endParaRPr>
          </a:p>
        </p:txBody>
      </p:sp>
      <p:sp>
        <p:nvSpPr>
          <p:cNvPr id="22552" name="Rectangle 24"/>
          <p:cNvSpPr>
            <a:spLocks noChangeArrowheads="1"/>
          </p:cNvSpPr>
          <p:nvPr/>
        </p:nvSpPr>
        <p:spPr bwMode="auto">
          <a:xfrm>
            <a:off x="6421438" y="3111500"/>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22553" name="TextBox 40"/>
          <p:cNvSpPr txBox="1">
            <a:spLocks noChangeArrowheads="1"/>
          </p:cNvSpPr>
          <p:nvPr/>
        </p:nvSpPr>
        <p:spPr bwMode="auto">
          <a:xfrm>
            <a:off x="4826000" y="2593975"/>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latin typeface="Calibri" pitchFamily="34" charset="0"/>
              </a:rPr>
              <a:t>Carbon dioxide</a:t>
            </a:r>
          </a:p>
          <a:p>
            <a:pPr algn="ctr" eaLnBrk="1" hangingPunct="1"/>
            <a:r>
              <a:rPr lang="en-US">
                <a:latin typeface="Calibri" pitchFamily="34" charset="0"/>
              </a:rPr>
              <a:t> and Oxygen </a:t>
            </a:r>
          </a:p>
          <a:p>
            <a:pPr algn="ctr" eaLnBrk="1" hangingPunct="1"/>
            <a:r>
              <a:rPr lang="en-US">
                <a:latin typeface="Calibri" pitchFamily="34" charset="0"/>
              </a:rPr>
              <a:t>meter</a:t>
            </a:r>
          </a:p>
          <a:p>
            <a:pPr eaLnBrk="1" hangingPunct="1"/>
            <a:endParaRPr lang="en-US"/>
          </a:p>
        </p:txBody>
      </p:sp>
      <p:cxnSp>
        <p:nvCxnSpPr>
          <p:cNvPr id="42" name="Straight Arrow Connector 41"/>
          <p:cNvCxnSpPr>
            <a:cxnSpLocks noChangeShapeType="1"/>
          </p:cNvCxnSpPr>
          <p:nvPr/>
        </p:nvCxnSpPr>
        <p:spPr bwMode="auto">
          <a:xfrm>
            <a:off x="6010275" y="3352800"/>
            <a:ext cx="331788" cy="139700"/>
          </a:xfrm>
          <a:prstGeom prst="straightConnector1">
            <a:avLst/>
          </a:prstGeom>
          <a:noFill/>
          <a:ln w="25400">
            <a:solidFill>
              <a:schemeClr val="tx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grpSp>
        <p:nvGrpSpPr>
          <p:cNvPr id="22555" name="Group 42"/>
          <p:cNvGrpSpPr>
            <a:grpSpLocks/>
          </p:cNvGrpSpPr>
          <p:nvPr/>
        </p:nvGrpSpPr>
        <p:grpSpPr bwMode="auto">
          <a:xfrm>
            <a:off x="6311900" y="4565650"/>
            <a:ext cx="344488" cy="263525"/>
            <a:chOff x="7825574" y="2455518"/>
            <a:chExt cx="344079" cy="263308"/>
          </a:xfrm>
        </p:grpSpPr>
        <p:sp>
          <p:nvSpPr>
            <p:cNvPr id="44" name="Oval 43"/>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5" name="Oval 44"/>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6" name="Oval 45"/>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56" name="Group 46"/>
          <p:cNvGrpSpPr>
            <a:grpSpLocks/>
          </p:cNvGrpSpPr>
          <p:nvPr/>
        </p:nvGrpSpPr>
        <p:grpSpPr bwMode="auto">
          <a:xfrm>
            <a:off x="6969125" y="4745038"/>
            <a:ext cx="344488" cy="260350"/>
            <a:chOff x="7825574" y="2455518"/>
            <a:chExt cx="344079" cy="263308"/>
          </a:xfrm>
        </p:grpSpPr>
        <p:sp>
          <p:nvSpPr>
            <p:cNvPr id="48" name="Oval 47"/>
            <p:cNvSpPr>
              <a:spLocks noChangeArrowheads="1"/>
            </p:cNvSpPr>
            <p:nvPr/>
          </p:nvSpPr>
          <p:spPr bwMode="auto">
            <a:xfrm>
              <a:off x="7825574" y="2556666"/>
              <a:ext cx="152219" cy="162160"/>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1" name="Oval 50"/>
            <p:cNvSpPr>
              <a:spLocks noChangeArrowheads="1"/>
            </p:cNvSpPr>
            <p:nvPr/>
          </p:nvSpPr>
          <p:spPr bwMode="auto">
            <a:xfrm>
              <a:off x="8017434" y="2551850"/>
              <a:ext cx="152219" cy="162159"/>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2" name="Oval 51"/>
            <p:cNvSpPr>
              <a:spLocks noChangeArrowheads="1"/>
            </p:cNvSpPr>
            <p:nvPr/>
          </p:nvSpPr>
          <p:spPr bwMode="auto">
            <a:xfrm>
              <a:off x="7920711" y="2455518"/>
              <a:ext cx="152219" cy="162159"/>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57" name="Group 53"/>
          <p:cNvGrpSpPr>
            <a:grpSpLocks/>
          </p:cNvGrpSpPr>
          <p:nvPr/>
        </p:nvGrpSpPr>
        <p:grpSpPr bwMode="auto">
          <a:xfrm>
            <a:off x="7170738" y="4122738"/>
            <a:ext cx="344487" cy="263525"/>
            <a:chOff x="7825574" y="2455518"/>
            <a:chExt cx="344079" cy="263308"/>
          </a:xfrm>
        </p:grpSpPr>
        <p:sp>
          <p:nvSpPr>
            <p:cNvPr id="55" name="Oval 54"/>
            <p:cNvSpPr>
              <a:spLocks noChangeArrowheads="1"/>
            </p:cNvSpPr>
            <p:nvPr/>
          </p:nvSpPr>
          <p:spPr bwMode="auto">
            <a:xfrm>
              <a:off x="7825574" y="255703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6" name="Oval 55"/>
            <p:cNvSpPr>
              <a:spLocks noChangeArrowheads="1"/>
            </p:cNvSpPr>
            <p:nvPr/>
          </p:nvSpPr>
          <p:spPr bwMode="auto">
            <a:xfrm>
              <a:off x="8017433" y="2552275"/>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7" name="Oval 56"/>
            <p:cNvSpPr>
              <a:spLocks noChangeArrowheads="1"/>
            </p:cNvSpPr>
            <p:nvPr/>
          </p:nvSpPr>
          <p:spPr bwMode="auto">
            <a:xfrm>
              <a:off x="7920711" y="2455518"/>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58" name="Group 58"/>
          <p:cNvGrpSpPr>
            <a:grpSpLocks/>
          </p:cNvGrpSpPr>
          <p:nvPr/>
        </p:nvGrpSpPr>
        <p:grpSpPr bwMode="auto">
          <a:xfrm>
            <a:off x="6523038" y="5383213"/>
            <a:ext cx="342900" cy="263525"/>
            <a:chOff x="7825574" y="2455518"/>
            <a:chExt cx="344079" cy="263308"/>
          </a:xfrm>
        </p:grpSpPr>
        <p:sp>
          <p:nvSpPr>
            <p:cNvPr id="60" name="Oval 59"/>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1" name="Oval 60"/>
            <p:cNvSpPr>
              <a:spLocks noChangeArrowheads="1"/>
            </p:cNvSpPr>
            <p:nvPr/>
          </p:nvSpPr>
          <p:spPr bwMode="auto">
            <a:xfrm>
              <a:off x="8016729" y="2552275"/>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2" name="Oval 61"/>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59" name="Group 62"/>
          <p:cNvGrpSpPr>
            <a:grpSpLocks/>
          </p:cNvGrpSpPr>
          <p:nvPr/>
        </p:nvGrpSpPr>
        <p:grpSpPr bwMode="auto">
          <a:xfrm>
            <a:off x="7000875" y="5041900"/>
            <a:ext cx="344488" cy="263525"/>
            <a:chOff x="7825574" y="2455518"/>
            <a:chExt cx="344079" cy="263308"/>
          </a:xfrm>
        </p:grpSpPr>
        <p:sp>
          <p:nvSpPr>
            <p:cNvPr id="64" name="Oval 63"/>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6" name="Oval 65"/>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7" name="Oval 66"/>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60" name="Group 67"/>
          <p:cNvGrpSpPr>
            <a:grpSpLocks/>
          </p:cNvGrpSpPr>
          <p:nvPr/>
        </p:nvGrpSpPr>
        <p:grpSpPr bwMode="auto">
          <a:xfrm>
            <a:off x="7313613" y="5300663"/>
            <a:ext cx="249237" cy="258762"/>
            <a:chOff x="7920886" y="1394904"/>
            <a:chExt cx="248767" cy="258580"/>
          </a:xfrm>
        </p:grpSpPr>
        <p:sp>
          <p:nvSpPr>
            <p:cNvPr id="69" name="Oval 68"/>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0" name="Oval 69"/>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61" name="Group 70"/>
          <p:cNvGrpSpPr>
            <a:grpSpLocks/>
          </p:cNvGrpSpPr>
          <p:nvPr/>
        </p:nvGrpSpPr>
        <p:grpSpPr bwMode="auto">
          <a:xfrm>
            <a:off x="7321550" y="4787900"/>
            <a:ext cx="247650" cy="258763"/>
            <a:chOff x="7920886" y="1394904"/>
            <a:chExt cx="248767" cy="258580"/>
          </a:xfrm>
        </p:grpSpPr>
        <p:sp>
          <p:nvSpPr>
            <p:cNvPr id="72" name="Oval 71"/>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3" name="Oval 72"/>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62" name="Group 73"/>
          <p:cNvGrpSpPr>
            <a:grpSpLocks/>
          </p:cNvGrpSpPr>
          <p:nvPr/>
        </p:nvGrpSpPr>
        <p:grpSpPr bwMode="auto">
          <a:xfrm>
            <a:off x="7050088" y="5456238"/>
            <a:ext cx="249237" cy="258762"/>
            <a:chOff x="7920886" y="1394904"/>
            <a:chExt cx="248767" cy="258580"/>
          </a:xfrm>
        </p:grpSpPr>
        <p:sp>
          <p:nvSpPr>
            <p:cNvPr id="75" name="Oval 74"/>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6" name="Oval 75"/>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63" name="Group 76"/>
          <p:cNvGrpSpPr>
            <a:grpSpLocks/>
          </p:cNvGrpSpPr>
          <p:nvPr/>
        </p:nvGrpSpPr>
        <p:grpSpPr bwMode="auto">
          <a:xfrm>
            <a:off x="6378575" y="5130800"/>
            <a:ext cx="247650" cy="257175"/>
            <a:chOff x="7920886" y="1394904"/>
            <a:chExt cx="248767" cy="258580"/>
          </a:xfrm>
        </p:grpSpPr>
        <p:sp>
          <p:nvSpPr>
            <p:cNvPr id="78" name="Oval 77"/>
            <p:cNvSpPr>
              <a:spLocks noChangeArrowheads="1"/>
            </p:cNvSpPr>
            <p:nvPr/>
          </p:nvSpPr>
          <p:spPr bwMode="auto">
            <a:xfrm>
              <a:off x="8016566" y="149067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9" name="Oval 78"/>
            <p:cNvSpPr>
              <a:spLocks noChangeArrowheads="1"/>
            </p:cNvSpPr>
            <p:nvPr/>
          </p:nvSpPr>
          <p:spPr bwMode="auto">
            <a:xfrm>
              <a:off x="7920886" y="139490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64" name="Group 79"/>
          <p:cNvGrpSpPr>
            <a:grpSpLocks/>
          </p:cNvGrpSpPr>
          <p:nvPr/>
        </p:nvGrpSpPr>
        <p:grpSpPr bwMode="auto">
          <a:xfrm>
            <a:off x="7362825" y="4446588"/>
            <a:ext cx="249238" cy="258762"/>
            <a:chOff x="7920886" y="1394904"/>
            <a:chExt cx="248767" cy="258580"/>
          </a:xfrm>
        </p:grpSpPr>
        <p:sp>
          <p:nvSpPr>
            <p:cNvPr id="81" name="Oval 80"/>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2" name="Oval 81"/>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65" name="Group 117"/>
          <p:cNvGrpSpPr>
            <a:grpSpLocks/>
          </p:cNvGrpSpPr>
          <p:nvPr/>
        </p:nvGrpSpPr>
        <p:grpSpPr bwMode="auto">
          <a:xfrm>
            <a:off x="6750050" y="4470400"/>
            <a:ext cx="249238" cy="258763"/>
            <a:chOff x="7920886" y="1394904"/>
            <a:chExt cx="248767" cy="258580"/>
          </a:xfrm>
        </p:grpSpPr>
        <p:sp>
          <p:nvSpPr>
            <p:cNvPr id="119" name="Oval 118"/>
            <p:cNvSpPr>
              <a:spLocks noChangeArrowheads="1"/>
            </p:cNvSpPr>
            <p:nvPr/>
          </p:nvSpPr>
          <p:spPr bwMode="auto">
            <a:xfrm>
              <a:off x="8017541" y="149167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0" name="Oval 119"/>
            <p:cNvSpPr>
              <a:spLocks noChangeArrowheads="1"/>
            </p:cNvSpPr>
            <p:nvPr/>
          </p:nvSpPr>
          <p:spPr bwMode="auto">
            <a:xfrm>
              <a:off x="7920886" y="139490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66" name="Group 120"/>
          <p:cNvGrpSpPr>
            <a:grpSpLocks/>
          </p:cNvGrpSpPr>
          <p:nvPr/>
        </p:nvGrpSpPr>
        <p:grpSpPr bwMode="auto">
          <a:xfrm>
            <a:off x="7464425" y="5149850"/>
            <a:ext cx="247650" cy="258763"/>
            <a:chOff x="7920886" y="1394904"/>
            <a:chExt cx="248767" cy="258580"/>
          </a:xfrm>
        </p:grpSpPr>
        <p:sp>
          <p:nvSpPr>
            <p:cNvPr id="122" name="Oval 121"/>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3" name="Oval 122"/>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67" name="Group 123"/>
          <p:cNvGrpSpPr>
            <a:grpSpLocks/>
          </p:cNvGrpSpPr>
          <p:nvPr/>
        </p:nvGrpSpPr>
        <p:grpSpPr bwMode="auto">
          <a:xfrm>
            <a:off x="7004050" y="4446588"/>
            <a:ext cx="249238" cy="258762"/>
            <a:chOff x="7920886" y="1394904"/>
            <a:chExt cx="248767" cy="258580"/>
          </a:xfrm>
        </p:grpSpPr>
        <p:sp>
          <p:nvSpPr>
            <p:cNvPr id="125" name="Oval 124"/>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6" name="Oval 125"/>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68" name="Group 126"/>
          <p:cNvGrpSpPr>
            <a:grpSpLocks/>
          </p:cNvGrpSpPr>
          <p:nvPr/>
        </p:nvGrpSpPr>
        <p:grpSpPr bwMode="auto">
          <a:xfrm>
            <a:off x="7373938" y="5619750"/>
            <a:ext cx="249237" cy="258763"/>
            <a:chOff x="7920886" y="1394904"/>
            <a:chExt cx="248767" cy="258580"/>
          </a:xfrm>
        </p:grpSpPr>
        <p:sp>
          <p:nvSpPr>
            <p:cNvPr id="128" name="Oval 127"/>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9" name="Oval 128"/>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cxnSp>
        <p:nvCxnSpPr>
          <p:cNvPr id="130" name="Straight Connector 129"/>
          <p:cNvCxnSpPr/>
          <p:nvPr/>
        </p:nvCxnSpPr>
        <p:spPr>
          <a:xfrm flipV="1">
            <a:off x="2636838" y="1758950"/>
            <a:ext cx="601662" cy="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131" name="Straight Connector 130"/>
          <p:cNvCxnSpPr/>
          <p:nvPr/>
        </p:nvCxnSpPr>
        <p:spPr>
          <a:xfrm flipV="1">
            <a:off x="2644775" y="2166938"/>
            <a:ext cx="609600" cy="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sp>
        <p:nvSpPr>
          <p:cNvPr id="22571" name="TextBox 62"/>
          <p:cNvSpPr txBox="1">
            <a:spLocks noChangeArrowheads="1"/>
          </p:cNvSpPr>
          <p:nvPr/>
        </p:nvSpPr>
        <p:spPr bwMode="auto">
          <a:xfrm>
            <a:off x="3381375" y="1482725"/>
            <a:ext cx="2430463"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latin typeface="Calibri" pitchFamily="34" charset="0"/>
              </a:rPr>
              <a:t>Carbon Dioxide (CO2)</a:t>
            </a:r>
          </a:p>
        </p:txBody>
      </p:sp>
      <p:sp>
        <p:nvSpPr>
          <p:cNvPr id="22572" name="TextBox 63"/>
          <p:cNvSpPr txBox="1">
            <a:spLocks noChangeArrowheads="1"/>
          </p:cNvSpPr>
          <p:nvPr/>
        </p:nvSpPr>
        <p:spPr bwMode="auto">
          <a:xfrm>
            <a:off x="3802063" y="1900238"/>
            <a:ext cx="1477962"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latin typeface="Calibri" pitchFamily="34" charset="0"/>
              </a:rPr>
              <a:t>Oxygen (O2)</a:t>
            </a:r>
          </a:p>
        </p:txBody>
      </p:sp>
      <p:sp>
        <p:nvSpPr>
          <p:cNvPr id="134" name="Rectangle 133"/>
          <p:cNvSpPr/>
          <p:nvPr/>
        </p:nvSpPr>
        <p:spPr>
          <a:xfrm>
            <a:off x="2481263" y="1500188"/>
            <a:ext cx="3870325" cy="841375"/>
          </a:xfrm>
          <a:prstGeom prst="rect">
            <a:avLst/>
          </a:prstGeom>
          <a:noFill/>
          <a:ln>
            <a:solidFill>
              <a:schemeClr val="tx1"/>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a:solidFill>
                <a:srgbClr val="FFFFFF"/>
              </a:solidFill>
              <a:ea typeface="ＭＳ Ｐゴシック" charset="0"/>
              <a:cs typeface="Arial" charset="0"/>
            </a:endParaRPr>
          </a:p>
        </p:txBody>
      </p:sp>
      <p:grpSp>
        <p:nvGrpSpPr>
          <p:cNvPr id="22574" name="Group 134"/>
          <p:cNvGrpSpPr>
            <a:grpSpLocks/>
          </p:cNvGrpSpPr>
          <p:nvPr/>
        </p:nvGrpSpPr>
        <p:grpSpPr bwMode="auto">
          <a:xfrm>
            <a:off x="5811838" y="1557338"/>
            <a:ext cx="344487" cy="263525"/>
            <a:chOff x="7673174" y="325924"/>
            <a:chExt cx="344079" cy="263308"/>
          </a:xfrm>
        </p:grpSpPr>
        <p:sp>
          <p:nvSpPr>
            <p:cNvPr id="136" name="Oval 135"/>
            <p:cNvSpPr>
              <a:spLocks noChangeArrowheads="1"/>
            </p:cNvSpPr>
            <p:nvPr/>
          </p:nvSpPr>
          <p:spPr bwMode="auto">
            <a:xfrm>
              <a:off x="7673174" y="427440"/>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7" name="Oval 136"/>
            <p:cNvSpPr>
              <a:spLocks noChangeArrowheads="1"/>
            </p:cNvSpPr>
            <p:nvPr/>
          </p:nvSpPr>
          <p:spPr bwMode="auto">
            <a:xfrm>
              <a:off x="7865033" y="422681"/>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8" name="Oval 137"/>
            <p:cNvSpPr>
              <a:spLocks noChangeArrowheads="1"/>
            </p:cNvSpPr>
            <p:nvPr/>
          </p:nvSpPr>
          <p:spPr bwMode="auto">
            <a:xfrm>
              <a:off x="7768311" y="32592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75" name="Group 138"/>
          <p:cNvGrpSpPr>
            <a:grpSpLocks/>
          </p:cNvGrpSpPr>
          <p:nvPr/>
        </p:nvGrpSpPr>
        <p:grpSpPr bwMode="auto">
          <a:xfrm>
            <a:off x="5840413" y="1957388"/>
            <a:ext cx="249237" cy="258762"/>
            <a:chOff x="7920886" y="1394904"/>
            <a:chExt cx="248767" cy="258580"/>
          </a:xfrm>
        </p:grpSpPr>
        <p:sp>
          <p:nvSpPr>
            <p:cNvPr id="140" name="Oval 139"/>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41" name="Oval 140"/>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76" name="Group 117"/>
          <p:cNvGrpSpPr>
            <a:grpSpLocks/>
          </p:cNvGrpSpPr>
          <p:nvPr/>
        </p:nvGrpSpPr>
        <p:grpSpPr bwMode="auto">
          <a:xfrm>
            <a:off x="6742113" y="4778375"/>
            <a:ext cx="249237" cy="258763"/>
            <a:chOff x="7920886" y="1394904"/>
            <a:chExt cx="248767" cy="258580"/>
          </a:xfrm>
        </p:grpSpPr>
        <p:sp>
          <p:nvSpPr>
            <p:cNvPr id="95" name="Oval 94"/>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6" name="Oval 95"/>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77" name="Group 117"/>
          <p:cNvGrpSpPr>
            <a:grpSpLocks/>
          </p:cNvGrpSpPr>
          <p:nvPr/>
        </p:nvGrpSpPr>
        <p:grpSpPr bwMode="auto">
          <a:xfrm>
            <a:off x="6827838" y="4060825"/>
            <a:ext cx="249237" cy="258763"/>
            <a:chOff x="7920886" y="1394904"/>
            <a:chExt cx="248767" cy="258580"/>
          </a:xfrm>
        </p:grpSpPr>
        <p:sp>
          <p:nvSpPr>
            <p:cNvPr id="98" name="Oval 97"/>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9" name="Oval 98"/>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78" name="Group 117"/>
          <p:cNvGrpSpPr>
            <a:grpSpLocks/>
          </p:cNvGrpSpPr>
          <p:nvPr/>
        </p:nvGrpSpPr>
        <p:grpSpPr bwMode="auto">
          <a:xfrm>
            <a:off x="6357938" y="5646738"/>
            <a:ext cx="249237" cy="258762"/>
            <a:chOff x="7920886" y="1394904"/>
            <a:chExt cx="248767" cy="258580"/>
          </a:xfrm>
        </p:grpSpPr>
        <p:sp>
          <p:nvSpPr>
            <p:cNvPr id="101" name="Oval 100"/>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2" name="Oval 101"/>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79" name="Group 117"/>
          <p:cNvGrpSpPr>
            <a:grpSpLocks/>
          </p:cNvGrpSpPr>
          <p:nvPr/>
        </p:nvGrpSpPr>
        <p:grpSpPr bwMode="auto">
          <a:xfrm>
            <a:off x="7431088" y="4017963"/>
            <a:ext cx="249237" cy="258762"/>
            <a:chOff x="7920886" y="1394904"/>
            <a:chExt cx="248767" cy="258580"/>
          </a:xfrm>
        </p:grpSpPr>
        <p:sp>
          <p:nvSpPr>
            <p:cNvPr id="104" name="Oval 103"/>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5" name="Oval 104"/>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80" name="Group 117"/>
          <p:cNvGrpSpPr>
            <a:grpSpLocks/>
          </p:cNvGrpSpPr>
          <p:nvPr/>
        </p:nvGrpSpPr>
        <p:grpSpPr bwMode="auto">
          <a:xfrm>
            <a:off x="6732588" y="5127625"/>
            <a:ext cx="249237" cy="258763"/>
            <a:chOff x="7920886" y="1394904"/>
            <a:chExt cx="248767" cy="258580"/>
          </a:xfrm>
        </p:grpSpPr>
        <p:sp>
          <p:nvSpPr>
            <p:cNvPr id="107" name="Oval 106"/>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8" name="Oval 107"/>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2581" name="Group 117"/>
          <p:cNvGrpSpPr>
            <a:grpSpLocks/>
          </p:cNvGrpSpPr>
          <p:nvPr/>
        </p:nvGrpSpPr>
        <p:grpSpPr bwMode="auto">
          <a:xfrm>
            <a:off x="6453188" y="4868863"/>
            <a:ext cx="249237" cy="258762"/>
            <a:chOff x="7920886" y="1394904"/>
            <a:chExt cx="248767" cy="258580"/>
          </a:xfrm>
        </p:grpSpPr>
        <p:sp>
          <p:nvSpPr>
            <p:cNvPr id="110" name="Oval 109"/>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1" name="Oval 110"/>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sp>
        <p:nvSpPr>
          <p:cNvPr id="22582" name="Text Box 22"/>
          <p:cNvSpPr txBox="1">
            <a:spLocks noChangeArrowheads="1"/>
          </p:cNvSpPr>
          <p:nvPr/>
        </p:nvSpPr>
        <p:spPr bwMode="auto">
          <a:xfrm>
            <a:off x="6138863" y="5992813"/>
            <a:ext cx="133985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25 g of chloroplasts </a:t>
            </a:r>
          </a:p>
        </p:txBody>
      </p:sp>
      <p:cxnSp>
        <p:nvCxnSpPr>
          <p:cNvPr id="114" name="Straight Connector 113"/>
          <p:cNvCxnSpPr/>
          <p:nvPr/>
        </p:nvCxnSpPr>
        <p:spPr>
          <a:xfrm flipV="1">
            <a:off x="1524000" y="3581400"/>
            <a:ext cx="1981200" cy="608013"/>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cxnSp>
        <p:nvCxnSpPr>
          <p:cNvPr id="115" name="Straight Connector 114"/>
          <p:cNvCxnSpPr/>
          <p:nvPr/>
        </p:nvCxnSpPr>
        <p:spPr>
          <a:xfrm>
            <a:off x="1520825" y="4221163"/>
            <a:ext cx="1984375" cy="427037"/>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sp>
        <p:nvSpPr>
          <p:cNvPr id="22585" name="TextBox 43"/>
          <p:cNvSpPr txBox="1">
            <a:spLocks noChangeArrowheads="1"/>
          </p:cNvSpPr>
          <p:nvPr/>
        </p:nvSpPr>
        <p:spPr bwMode="auto">
          <a:xfrm>
            <a:off x="2344738" y="5772150"/>
            <a:ext cx="4191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10</a:t>
            </a:r>
          </a:p>
        </p:txBody>
      </p:sp>
      <p:sp>
        <p:nvSpPr>
          <p:cNvPr id="22586" name="TextBox 44"/>
          <p:cNvSpPr txBox="1">
            <a:spLocks noChangeArrowheads="1"/>
          </p:cNvSpPr>
          <p:nvPr/>
        </p:nvSpPr>
        <p:spPr bwMode="auto">
          <a:xfrm>
            <a:off x="3378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20</a:t>
            </a:r>
          </a:p>
        </p:txBody>
      </p:sp>
      <p:sp>
        <p:nvSpPr>
          <p:cNvPr id="22587" name="TextBox 45"/>
          <p:cNvSpPr txBox="1">
            <a:spLocks noChangeArrowheads="1"/>
          </p:cNvSpPr>
          <p:nvPr/>
        </p:nvSpPr>
        <p:spPr bwMode="auto">
          <a:xfrm>
            <a:off x="4521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30</a:t>
            </a:r>
          </a:p>
        </p:txBody>
      </p:sp>
      <p:sp>
        <p:nvSpPr>
          <p:cNvPr id="117" name="TextBox 116"/>
          <p:cNvSpPr txBox="1"/>
          <p:nvPr/>
        </p:nvSpPr>
        <p:spPr>
          <a:xfrm>
            <a:off x="1403350" y="5764213"/>
            <a:ext cx="306388" cy="368300"/>
          </a:xfrm>
          <a:prstGeom prst="rect">
            <a:avLst/>
          </a:prstGeom>
          <a:noFill/>
        </p:spPr>
        <p:txBody>
          <a:bodyPr>
            <a:spAutoFit/>
          </a:bodyPr>
          <a:lstStyle/>
          <a:p>
            <a:pPr>
              <a:defRPr/>
            </a:pPr>
            <a:r>
              <a:rPr lang="en-US" dirty="0">
                <a:latin typeface="+mj-lt"/>
                <a:ea typeface="ＭＳ Ｐゴシック" charset="0"/>
                <a:cs typeface="ＭＳ Ｐゴシック" charset="0"/>
              </a:rPr>
              <a:t>0</a:t>
            </a:r>
          </a:p>
        </p:txBody>
      </p:sp>
    </p:spTree>
  </p:cSld>
  <p:clrMapOvr>
    <a:masterClrMapping/>
  </p:clrMapOvr>
  <p:transition spd="med" advClick="0">
    <p:fade/>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3"/>
          <p:cNvSpPr>
            <a:spLocks noChangeArrowheads="1"/>
          </p:cNvSpPr>
          <p:nvPr/>
        </p:nvSpPr>
        <p:spPr bwMode="auto">
          <a:xfrm>
            <a:off x="457200" y="1204913"/>
            <a:ext cx="8229600" cy="58169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endParaRPr lang="en-US" sz="2800" dirty="0">
              <a:latin typeface="Calibri" pitchFamily="34" charset="0"/>
            </a:endParaRPr>
          </a:p>
          <a:p>
            <a:r>
              <a:rPr lang="en-US" sz="2800" dirty="0">
                <a:latin typeface="Calibri" pitchFamily="34" charset="0"/>
              </a:rPr>
              <a:t>To find </a:t>
            </a:r>
            <a:r>
              <a:rPr lang="en-US" sz="2800" dirty="0">
                <a:latin typeface="Calibri" pitchFamily="34" charset="0"/>
              </a:rPr>
              <a:t>out </a:t>
            </a:r>
            <a:r>
              <a:rPr lang="en-US" sz="2800" dirty="0">
                <a:latin typeface="Calibri" pitchFamily="34" charset="0"/>
              </a:rPr>
              <a:t>find out whether chloroplasts use </a:t>
            </a:r>
            <a:r>
              <a:rPr lang="en-US" sz="2800" b="1" i="1" u="sng" dirty="0">
                <a:latin typeface="Calibri" pitchFamily="34" charset="0"/>
              </a:rPr>
              <a:t>or</a:t>
            </a:r>
            <a:r>
              <a:rPr lang="en-US" sz="2800" dirty="0">
                <a:latin typeface="Calibri" pitchFamily="34" charset="0"/>
              </a:rPr>
              <a:t> produce carbon dioxide and oxygen</a:t>
            </a:r>
            <a:r>
              <a:rPr lang="en-US" sz="2800" dirty="0">
                <a:latin typeface="Calibri" pitchFamily="34" charset="0"/>
              </a:rPr>
              <a:t>, </a:t>
            </a:r>
            <a:r>
              <a:rPr lang="en-US" sz="2800" dirty="0">
                <a:latin typeface="Calibri" pitchFamily="34" charset="0"/>
              </a:rPr>
              <a:t>they gathered leaves from spinach plants. </a:t>
            </a:r>
          </a:p>
          <a:p>
            <a:endParaRPr lang="en-US" sz="2800" dirty="0">
              <a:latin typeface="Calibri" pitchFamily="34" charset="0"/>
            </a:endParaRPr>
          </a:p>
          <a:p>
            <a:r>
              <a:rPr lang="en-US" sz="2800" dirty="0">
                <a:latin typeface="Calibri" pitchFamily="34" charset="0"/>
              </a:rPr>
              <a:t>They used a procedure on the leaves to separate the chloroplasts from the rest of the plants. They produced 50 grams of chloroplasts in a little pile.</a:t>
            </a:r>
          </a:p>
          <a:p>
            <a:endParaRPr lang="en-US" sz="2800" dirty="0">
              <a:latin typeface="Calibri" pitchFamily="34" charset="0"/>
            </a:endParaRPr>
          </a:p>
          <a:p>
            <a:r>
              <a:rPr lang="en-US" sz="2800" dirty="0">
                <a:latin typeface="Calibri" pitchFamily="34" charset="0"/>
              </a:rPr>
              <a:t>Only chloroplasts and pieces of chloroplasts were in this pile; everything else in the plant cells from the spinach were taken away. </a:t>
            </a:r>
          </a:p>
          <a:p>
            <a:r>
              <a:rPr lang="en-US" sz="2800" dirty="0">
                <a:latin typeface="Calibri" pitchFamily="34" charset="0"/>
              </a:rPr>
              <a:t> </a:t>
            </a:r>
          </a:p>
        </p:txBody>
      </p:sp>
      <p:sp>
        <p:nvSpPr>
          <p:cNvPr id="4099" name="Rectangle 2"/>
          <p:cNvSpPr>
            <a:spLocks noGrp="1"/>
          </p:cNvSpPr>
          <p:nvPr>
            <p:ph type="title"/>
          </p:nvPr>
        </p:nvSpPr>
        <p:spPr/>
        <p:txBody>
          <a:bodyPr/>
          <a:lstStyle/>
          <a:p>
            <a:r>
              <a:rPr lang="en-US" dirty="0" smtClean="0">
                <a:ea typeface="ＭＳ Ｐゴシック" pitchFamily="34" charset="-128"/>
              </a:rPr>
              <a:t>Method</a:t>
            </a:r>
          </a:p>
        </p:txBody>
      </p:sp>
      <p:sp>
        <p:nvSpPr>
          <p:cNvPr id="5" name="Rectangle 4">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500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5" name="Straight Connector 34"/>
          <p:cNvCxnSpPr/>
          <p:nvPr/>
        </p:nvCxnSpPr>
        <p:spPr>
          <a:xfrm>
            <a:off x="1524000" y="2536825"/>
            <a:ext cx="0" cy="3219450"/>
          </a:xfrm>
          <a:prstGeom prst="line">
            <a:avLst/>
          </a:prstGeom>
          <a:ln w="38100">
            <a:solidFill>
              <a:schemeClr val="tx1"/>
            </a:solidFill>
          </a:ln>
          <a:effectLst/>
        </p:spPr>
        <p:style>
          <a:lnRef idx="2">
            <a:schemeClr val="accent1"/>
          </a:lnRef>
          <a:fillRef idx="0">
            <a:schemeClr val="accent1"/>
          </a:fillRef>
          <a:effectRef idx="1">
            <a:schemeClr val="accent1"/>
          </a:effectRef>
          <a:fontRef idx="minor">
            <a:schemeClr val="tx1"/>
          </a:fontRef>
        </p:style>
      </p:cxnSp>
      <p:cxnSp>
        <p:nvCxnSpPr>
          <p:cNvPr id="36" name="Straight Connector 35"/>
          <p:cNvCxnSpPr/>
          <p:nvPr/>
        </p:nvCxnSpPr>
        <p:spPr>
          <a:xfrm flipH="1">
            <a:off x="1524000" y="5756275"/>
            <a:ext cx="3927475" cy="0"/>
          </a:xfrm>
          <a:prstGeom prst="line">
            <a:avLst/>
          </a:prstGeom>
          <a:ln w="381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23556" name="TextBox 40"/>
          <p:cNvSpPr txBox="1">
            <a:spLocks noChangeArrowheads="1"/>
          </p:cNvSpPr>
          <p:nvPr/>
        </p:nvSpPr>
        <p:spPr bwMode="auto">
          <a:xfrm>
            <a:off x="603250" y="4016375"/>
            <a:ext cx="8842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Normal</a:t>
            </a:r>
          </a:p>
        </p:txBody>
      </p:sp>
      <p:sp>
        <p:nvSpPr>
          <p:cNvPr id="23557" name="TextBox 41"/>
          <p:cNvSpPr txBox="1">
            <a:spLocks noChangeArrowheads="1"/>
          </p:cNvSpPr>
          <p:nvPr/>
        </p:nvSpPr>
        <p:spPr bwMode="auto">
          <a:xfrm>
            <a:off x="825500" y="5341938"/>
            <a:ext cx="568325"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Low</a:t>
            </a:r>
          </a:p>
        </p:txBody>
      </p:sp>
      <p:sp>
        <p:nvSpPr>
          <p:cNvPr id="23558" name="TextBox 42"/>
          <p:cNvSpPr txBox="1">
            <a:spLocks noChangeArrowheads="1"/>
          </p:cNvSpPr>
          <p:nvPr/>
        </p:nvSpPr>
        <p:spPr bwMode="auto">
          <a:xfrm>
            <a:off x="825500" y="2581275"/>
            <a:ext cx="61277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High</a:t>
            </a:r>
          </a:p>
        </p:txBody>
      </p:sp>
      <p:sp>
        <p:nvSpPr>
          <p:cNvPr id="23559" name="TextBox 43"/>
          <p:cNvSpPr txBox="1">
            <a:spLocks noChangeArrowheads="1"/>
          </p:cNvSpPr>
          <p:nvPr/>
        </p:nvSpPr>
        <p:spPr bwMode="auto">
          <a:xfrm>
            <a:off x="2344738" y="5772150"/>
            <a:ext cx="4191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10</a:t>
            </a:r>
          </a:p>
        </p:txBody>
      </p:sp>
      <p:sp>
        <p:nvSpPr>
          <p:cNvPr id="23560" name="TextBox 44"/>
          <p:cNvSpPr txBox="1">
            <a:spLocks noChangeArrowheads="1"/>
          </p:cNvSpPr>
          <p:nvPr/>
        </p:nvSpPr>
        <p:spPr bwMode="auto">
          <a:xfrm>
            <a:off x="3378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20</a:t>
            </a:r>
          </a:p>
        </p:txBody>
      </p:sp>
      <p:sp>
        <p:nvSpPr>
          <p:cNvPr id="23561" name="TextBox 45"/>
          <p:cNvSpPr txBox="1">
            <a:spLocks noChangeArrowheads="1"/>
          </p:cNvSpPr>
          <p:nvPr/>
        </p:nvSpPr>
        <p:spPr bwMode="auto">
          <a:xfrm>
            <a:off x="4521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30</a:t>
            </a:r>
          </a:p>
        </p:txBody>
      </p:sp>
      <p:sp>
        <p:nvSpPr>
          <p:cNvPr id="23562" name="TextBox 46"/>
          <p:cNvSpPr txBox="1">
            <a:spLocks noChangeArrowheads="1"/>
          </p:cNvSpPr>
          <p:nvPr/>
        </p:nvSpPr>
        <p:spPr bwMode="auto">
          <a:xfrm>
            <a:off x="3019425" y="6094413"/>
            <a:ext cx="957263"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Minutes</a:t>
            </a:r>
          </a:p>
        </p:txBody>
      </p:sp>
      <p:sp>
        <p:nvSpPr>
          <p:cNvPr id="23563" name="TextBox 56"/>
          <p:cNvSpPr txBox="1">
            <a:spLocks noChangeArrowheads="1"/>
          </p:cNvSpPr>
          <p:nvPr/>
        </p:nvSpPr>
        <p:spPr bwMode="auto">
          <a:xfrm>
            <a:off x="603250" y="427038"/>
            <a:ext cx="8316913"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3600" b="1">
                <a:latin typeface="Calibri" pitchFamily="34" charset="0"/>
              </a:rPr>
              <a:t>The jar has been in the light for 30 minutes</a:t>
            </a:r>
          </a:p>
        </p:txBody>
      </p:sp>
      <p:sp>
        <p:nvSpPr>
          <p:cNvPr id="39" name="Rectangle 38">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41" name="Rectangle 40">
            <a:hlinkClick r:id="" action="ppaction://hlinkshowjump?jump=previousslide"/>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
        <p:nvSpPr>
          <p:cNvPr id="23566" name="AutoShape 7"/>
          <p:cNvSpPr>
            <a:spLocks noChangeArrowheads="1"/>
          </p:cNvSpPr>
          <p:nvPr/>
        </p:nvSpPr>
        <p:spPr bwMode="auto">
          <a:xfrm>
            <a:off x="6248400" y="3932238"/>
            <a:ext cx="1466850" cy="2028825"/>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23567" name="Rectangle 9"/>
          <p:cNvSpPr>
            <a:spLocks noChangeArrowheads="1"/>
          </p:cNvSpPr>
          <p:nvPr/>
        </p:nvSpPr>
        <p:spPr bwMode="auto">
          <a:xfrm>
            <a:off x="6410325" y="3644900"/>
            <a:ext cx="1274763" cy="2476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23568" name="Text Box 12"/>
          <p:cNvSpPr txBox="1">
            <a:spLocks noChangeArrowheads="1"/>
          </p:cNvSpPr>
          <p:nvPr/>
        </p:nvSpPr>
        <p:spPr bwMode="auto">
          <a:xfrm>
            <a:off x="6656388" y="3187700"/>
            <a:ext cx="822325" cy="522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latin typeface="Calibri" pitchFamily="34" charset="0"/>
              </a:rPr>
              <a:t>light</a:t>
            </a:r>
          </a:p>
        </p:txBody>
      </p:sp>
      <p:sp>
        <p:nvSpPr>
          <p:cNvPr id="23569" name="Oval 14"/>
          <p:cNvSpPr>
            <a:spLocks noChangeArrowheads="1"/>
          </p:cNvSpPr>
          <p:nvPr/>
        </p:nvSpPr>
        <p:spPr bwMode="auto">
          <a:xfrm>
            <a:off x="8332788" y="2425700"/>
            <a:ext cx="762000" cy="381000"/>
          </a:xfrm>
          <a:prstGeom prst="ellipse">
            <a:avLst/>
          </a:prstGeom>
          <a:solidFill>
            <a:srgbClr val="FFFF00"/>
          </a:solidFill>
          <a:ln w="9525">
            <a:solidFill>
              <a:srgbClr val="FFFF00"/>
            </a:solidFill>
            <a:round/>
            <a:headEnd/>
            <a:tailEnd/>
          </a:ln>
        </p:spPr>
        <p:txBody>
          <a:bodyPr wrap="none" anchor="ctr"/>
          <a:lstStyle/>
          <a:p>
            <a:endParaRPr lang="en-US">
              <a:latin typeface="Calibri" pitchFamily="34" charset="0"/>
            </a:endParaRPr>
          </a:p>
        </p:txBody>
      </p:sp>
      <p:sp>
        <p:nvSpPr>
          <p:cNvPr id="23570" name="Line 15"/>
          <p:cNvSpPr>
            <a:spLocks noChangeShapeType="1"/>
          </p:cNvSpPr>
          <p:nvPr/>
        </p:nvSpPr>
        <p:spPr bwMode="auto">
          <a:xfrm flipH="1">
            <a:off x="7646988" y="28067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71" name="Line 16"/>
          <p:cNvSpPr>
            <a:spLocks noChangeShapeType="1"/>
          </p:cNvSpPr>
          <p:nvPr/>
        </p:nvSpPr>
        <p:spPr bwMode="auto">
          <a:xfrm flipH="1">
            <a:off x="7799388" y="28829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72" name="Line 17"/>
          <p:cNvSpPr>
            <a:spLocks noChangeShapeType="1"/>
          </p:cNvSpPr>
          <p:nvPr/>
        </p:nvSpPr>
        <p:spPr bwMode="auto">
          <a:xfrm flipH="1">
            <a:off x="8027988" y="2959100"/>
            <a:ext cx="609600" cy="9144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73" name="Line 18"/>
          <p:cNvSpPr>
            <a:spLocks noChangeShapeType="1"/>
          </p:cNvSpPr>
          <p:nvPr/>
        </p:nvSpPr>
        <p:spPr bwMode="auto">
          <a:xfrm flipH="1">
            <a:off x="7418388" y="2730500"/>
            <a:ext cx="762000" cy="7620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74" name="Oval 19"/>
          <p:cNvSpPr>
            <a:spLocks noChangeArrowheads="1"/>
          </p:cNvSpPr>
          <p:nvPr/>
        </p:nvSpPr>
        <p:spPr bwMode="auto">
          <a:xfrm>
            <a:off x="6732588" y="5702300"/>
            <a:ext cx="457200"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23575" name="Rectangle 20"/>
          <p:cNvSpPr>
            <a:spLocks noChangeArrowheads="1"/>
          </p:cNvSpPr>
          <p:nvPr/>
        </p:nvSpPr>
        <p:spPr bwMode="auto">
          <a:xfrm>
            <a:off x="6611938" y="5980113"/>
            <a:ext cx="762000" cy="304800"/>
          </a:xfrm>
          <a:prstGeom prst="rect">
            <a:avLst/>
          </a:prstGeom>
          <a:solidFill>
            <a:schemeClr val="bg1"/>
          </a:solidFill>
          <a:ln w="9525">
            <a:solidFill>
              <a:schemeClr val="bg1"/>
            </a:solidFill>
            <a:miter lim="800000"/>
            <a:headEnd/>
            <a:tailEnd/>
          </a:ln>
        </p:spPr>
        <p:txBody>
          <a:bodyPr wrap="none" anchor="ctr"/>
          <a:lstStyle/>
          <a:p>
            <a:endParaRPr lang="en-US">
              <a:latin typeface="Calibri" pitchFamily="34" charset="0"/>
            </a:endParaRPr>
          </a:p>
        </p:txBody>
      </p:sp>
      <p:sp>
        <p:nvSpPr>
          <p:cNvPr id="23576" name="Line 21"/>
          <p:cNvSpPr>
            <a:spLocks noChangeShapeType="1"/>
          </p:cNvSpPr>
          <p:nvPr/>
        </p:nvSpPr>
        <p:spPr bwMode="auto">
          <a:xfrm flipH="1" flipV="1">
            <a:off x="6611938" y="5962650"/>
            <a:ext cx="78422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77" name="Rectangle 35"/>
          <p:cNvSpPr>
            <a:spLocks noChangeArrowheads="1"/>
          </p:cNvSpPr>
          <p:nvPr/>
        </p:nvSpPr>
        <p:spPr bwMode="auto">
          <a:xfrm>
            <a:off x="6342063" y="3808413"/>
            <a:ext cx="1273175" cy="174625"/>
          </a:xfrm>
          <a:prstGeom prst="rect">
            <a:avLst/>
          </a:prstGeom>
          <a:solidFill>
            <a:schemeClr val="bg1"/>
          </a:solidFill>
          <a:ln w="9525">
            <a:solidFill>
              <a:schemeClr val="tx1"/>
            </a:solidFill>
            <a:miter lim="800000"/>
            <a:headEnd/>
            <a:tailEnd/>
          </a:ln>
        </p:spPr>
        <p:txBody>
          <a:bodyPr wrap="none" anchor="ctr"/>
          <a:lstStyle/>
          <a:p>
            <a:endParaRPr lang="en-US">
              <a:latin typeface="Calibri" pitchFamily="34" charset="0"/>
            </a:endParaRPr>
          </a:p>
        </p:txBody>
      </p:sp>
      <p:sp>
        <p:nvSpPr>
          <p:cNvPr id="23578" name="Text Box 22"/>
          <p:cNvSpPr txBox="1">
            <a:spLocks noChangeArrowheads="1"/>
          </p:cNvSpPr>
          <p:nvPr/>
        </p:nvSpPr>
        <p:spPr bwMode="auto">
          <a:xfrm>
            <a:off x="6138863" y="5992813"/>
            <a:ext cx="133985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25 g of chloroplasts </a:t>
            </a:r>
          </a:p>
        </p:txBody>
      </p:sp>
      <p:sp>
        <p:nvSpPr>
          <p:cNvPr id="23579" name="Rectangle 24"/>
          <p:cNvSpPr>
            <a:spLocks noChangeArrowheads="1"/>
          </p:cNvSpPr>
          <p:nvPr/>
        </p:nvSpPr>
        <p:spPr bwMode="auto">
          <a:xfrm>
            <a:off x="6421438" y="3111500"/>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23580" name="TextBox 42"/>
          <p:cNvSpPr txBox="1">
            <a:spLocks noChangeArrowheads="1"/>
          </p:cNvSpPr>
          <p:nvPr/>
        </p:nvSpPr>
        <p:spPr bwMode="auto">
          <a:xfrm>
            <a:off x="4826000" y="2593975"/>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latin typeface="Calibri" pitchFamily="34" charset="0"/>
              </a:rPr>
              <a:t>Carbon dioxide</a:t>
            </a:r>
          </a:p>
          <a:p>
            <a:pPr algn="ctr" eaLnBrk="1" hangingPunct="1"/>
            <a:r>
              <a:rPr lang="en-US">
                <a:latin typeface="Calibri" pitchFamily="34" charset="0"/>
              </a:rPr>
              <a:t> and Oxygen </a:t>
            </a:r>
          </a:p>
          <a:p>
            <a:pPr algn="ctr" eaLnBrk="1" hangingPunct="1"/>
            <a:r>
              <a:rPr lang="en-US">
                <a:latin typeface="Calibri" pitchFamily="34" charset="0"/>
              </a:rPr>
              <a:t>meter</a:t>
            </a:r>
          </a:p>
          <a:p>
            <a:pPr eaLnBrk="1" hangingPunct="1"/>
            <a:endParaRPr lang="en-US"/>
          </a:p>
        </p:txBody>
      </p:sp>
      <p:cxnSp>
        <p:nvCxnSpPr>
          <p:cNvPr id="44" name="Straight Arrow Connector 43"/>
          <p:cNvCxnSpPr>
            <a:cxnSpLocks noChangeShapeType="1"/>
          </p:cNvCxnSpPr>
          <p:nvPr/>
        </p:nvCxnSpPr>
        <p:spPr bwMode="auto">
          <a:xfrm>
            <a:off x="6010275" y="3352800"/>
            <a:ext cx="331788" cy="139700"/>
          </a:xfrm>
          <a:prstGeom prst="straightConnector1">
            <a:avLst/>
          </a:prstGeom>
          <a:noFill/>
          <a:ln w="25400">
            <a:solidFill>
              <a:schemeClr val="tx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cxnSp>
        <p:nvCxnSpPr>
          <p:cNvPr id="45" name="Straight Connector 44"/>
          <p:cNvCxnSpPr/>
          <p:nvPr/>
        </p:nvCxnSpPr>
        <p:spPr>
          <a:xfrm flipV="1">
            <a:off x="2636838" y="1758950"/>
            <a:ext cx="601662" cy="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46" name="Straight Connector 45"/>
          <p:cNvCxnSpPr/>
          <p:nvPr/>
        </p:nvCxnSpPr>
        <p:spPr>
          <a:xfrm flipV="1">
            <a:off x="2644775" y="2166938"/>
            <a:ext cx="609600" cy="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sp>
        <p:nvSpPr>
          <p:cNvPr id="23584" name="TextBox 62"/>
          <p:cNvSpPr txBox="1">
            <a:spLocks noChangeArrowheads="1"/>
          </p:cNvSpPr>
          <p:nvPr/>
        </p:nvSpPr>
        <p:spPr bwMode="auto">
          <a:xfrm>
            <a:off x="3381375" y="1482725"/>
            <a:ext cx="2430463"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latin typeface="Calibri" pitchFamily="34" charset="0"/>
              </a:rPr>
              <a:t>Carbon Dioxide (CO2)</a:t>
            </a:r>
          </a:p>
        </p:txBody>
      </p:sp>
      <p:sp>
        <p:nvSpPr>
          <p:cNvPr id="23585" name="TextBox 63"/>
          <p:cNvSpPr txBox="1">
            <a:spLocks noChangeArrowheads="1"/>
          </p:cNvSpPr>
          <p:nvPr/>
        </p:nvSpPr>
        <p:spPr bwMode="auto">
          <a:xfrm>
            <a:off x="3802063" y="1900238"/>
            <a:ext cx="1477962"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latin typeface="Calibri" pitchFamily="34" charset="0"/>
              </a:rPr>
              <a:t>Oxygen (O2)</a:t>
            </a:r>
          </a:p>
        </p:txBody>
      </p:sp>
      <p:sp>
        <p:nvSpPr>
          <p:cNvPr id="51" name="Rectangle 50"/>
          <p:cNvSpPr/>
          <p:nvPr/>
        </p:nvSpPr>
        <p:spPr>
          <a:xfrm>
            <a:off x="2481263" y="1500188"/>
            <a:ext cx="3870325" cy="841375"/>
          </a:xfrm>
          <a:prstGeom prst="rect">
            <a:avLst/>
          </a:prstGeom>
          <a:noFill/>
          <a:ln>
            <a:solidFill>
              <a:schemeClr val="tx1"/>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a:solidFill>
                <a:srgbClr val="FFFFFF"/>
              </a:solidFill>
              <a:ea typeface="ＭＳ Ｐゴシック" charset="0"/>
              <a:cs typeface="Arial" charset="0"/>
            </a:endParaRPr>
          </a:p>
        </p:txBody>
      </p:sp>
      <p:grpSp>
        <p:nvGrpSpPr>
          <p:cNvPr id="23587" name="Group 51"/>
          <p:cNvGrpSpPr>
            <a:grpSpLocks/>
          </p:cNvGrpSpPr>
          <p:nvPr/>
        </p:nvGrpSpPr>
        <p:grpSpPr bwMode="auto">
          <a:xfrm>
            <a:off x="5811838" y="1557338"/>
            <a:ext cx="344487" cy="263525"/>
            <a:chOff x="7673174" y="325924"/>
            <a:chExt cx="344079" cy="263308"/>
          </a:xfrm>
        </p:grpSpPr>
        <p:sp>
          <p:nvSpPr>
            <p:cNvPr id="54" name="Oval 53"/>
            <p:cNvSpPr>
              <a:spLocks noChangeArrowheads="1"/>
            </p:cNvSpPr>
            <p:nvPr/>
          </p:nvSpPr>
          <p:spPr bwMode="auto">
            <a:xfrm>
              <a:off x="7673174" y="427440"/>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5" name="Oval 54"/>
            <p:cNvSpPr>
              <a:spLocks noChangeArrowheads="1"/>
            </p:cNvSpPr>
            <p:nvPr/>
          </p:nvSpPr>
          <p:spPr bwMode="auto">
            <a:xfrm>
              <a:off x="7865033" y="422681"/>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6" name="Oval 55"/>
            <p:cNvSpPr>
              <a:spLocks noChangeArrowheads="1"/>
            </p:cNvSpPr>
            <p:nvPr/>
          </p:nvSpPr>
          <p:spPr bwMode="auto">
            <a:xfrm>
              <a:off x="7768311" y="32592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88" name="Group 56"/>
          <p:cNvGrpSpPr>
            <a:grpSpLocks/>
          </p:cNvGrpSpPr>
          <p:nvPr/>
        </p:nvGrpSpPr>
        <p:grpSpPr bwMode="auto">
          <a:xfrm>
            <a:off x="5840413" y="1957388"/>
            <a:ext cx="249237" cy="258762"/>
            <a:chOff x="7920886" y="1394904"/>
            <a:chExt cx="248767" cy="258580"/>
          </a:xfrm>
        </p:grpSpPr>
        <p:sp>
          <p:nvSpPr>
            <p:cNvPr id="59" name="Oval 58"/>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0" name="Oval 59"/>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89" name="Group 60"/>
          <p:cNvGrpSpPr>
            <a:grpSpLocks/>
          </p:cNvGrpSpPr>
          <p:nvPr/>
        </p:nvGrpSpPr>
        <p:grpSpPr bwMode="auto">
          <a:xfrm>
            <a:off x="6305550" y="5589588"/>
            <a:ext cx="344488" cy="263525"/>
            <a:chOff x="7825574" y="2455518"/>
            <a:chExt cx="344079" cy="263308"/>
          </a:xfrm>
        </p:grpSpPr>
        <p:sp>
          <p:nvSpPr>
            <p:cNvPr id="62" name="Oval 61"/>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3" name="Oval 62"/>
            <p:cNvSpPr>
              <a:spLocks noChangeArrowheads="1"/>
            </p:cNvSpPr>
            <p:nvPr/>
          </p:nvSpPr>
          <p:spPr bwMode="auto">
            <a:xfrm>
              <a:off x="8017434" y="2552275"/>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4" name="Oval 63"/>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0" name="Group 65"/>
          <p:cNvGrpSpPr>
            <a:grpSpLocks/>
          </p:cNvGrpSpPr>
          <p:nvPr/>
        </p:nvGrpSpPr>
        <p:grpSpPr bwMode="auto">
          <a:xfrm>
            <a:off x="7073900" y="4851400"/>
            <a:ext cx="344488" cy="263525"/>
            <a:chOff x="7825574" y="2455518"/>
            <a:chExt cx="344079" cy="263308"/>
          </a:xfrm>
        </p:grpSpPr>
        <p:sp>
          <p:nvSpPr>
            <p:cNvPr id="67" name="Oval 66"/>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8" name="Oval 67"/>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9" name="Oval 68"/>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1" name="Group 69"/>
          <p:cNvGrpSpPr>
            <a:grpSpLocks/>
          </p:cNvGrpSpPr>
          <p:nvPr/>
        </p:nvGrpSpPr>
        <p:grpSpPr bwMode="auto">
          <a:xfrm>
            <a:off x="7146925" y="5272088"/>
            <a:ext cx="249238" cy="257175"/>
            <a:chOff x="7920886" y="1394904"/>
            <a:chExt cx="248767" cy="258580"/>
          </a:xfrm>
        </p:grpSpPr>
        <p:sp>
          <p:nvSpPr>
            <p:cNvPr id="71" name="Oval 70"/>
            <p:cNvSpPr>
              <a:spLocks noChangeArrowheads="1"/>
            </p:cNvSpPr>
            <p:nvPr/>
          </p:nvSpPr>
          <p:spPr bwMode="auto">
            <a:xfrm>
              <a:off x="8017541" y="1490674"/>
              <a:ext cx="152112"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2" name="Oval 71"/>
            <p:cNvSpPr>
              <a:spLocks noChangeArrowheads="1"/>
            </p:cNvSpPr>
            <p:nvPr/>
          </p:nvSpPr>
          <p:spPr bwMode="auto">
            <a:xfrm>
              <a:off x="7920886" y="1394904"/>
              <a:ext cx="152112"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2" name="Group 72"/>
          <p:cNvGrpSpPr>
            <a:grpSpLocks/>
          </p:cNvGrpSpPr>
          <p:nvPr/>
        </p:nvGrpSpPr>
        <p:grpSpPr bwMode="auto">
          <a:xfrm>
            <a:off x="6392863" y="4948238"/>
            <a:ext cx="247650" cy="258762"/>
            <a:chOff x="7920886" y="1394904"/>
            <a:chExt cx="248767" cy="258580"/>
          </a:xfrm>
        </p:grpSpPr>
        <p:sp>
          <p:nvSpPr>
            <p:cNvPr id="74" name="Oval 73"/>
            <p:cNvSpPr>
              <a:spLocks noChangeArrowheads="1"/>
            </p:cNvSpPr>
            <p:nvPr/>
          </p:nvSpPr>
          <p:spPr bwMode="auto">
            <a:xfrm>
              <a:off x="8016566" y="1491673"/>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5" name="Oval 74"/>
            <p:cNvSpPr>
              <a:spLocks noChangeArrowheads="1"/>
            </p:cNvSpPr>
            <p:nvPr/>
          </p:nvSpPr>
          <p:spPr bwMode="auto">
            <a:xfrm>
              <a:off x="7920886" y="1394904"/>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3" name="Group 75"/>
          <p:cNvGrpSpPr>
            <a:grpSpLocks/>
          </p:cNvGrpSpPr>
          <p:nvPr/>
        </p:nvGrpSpPr>
        <p:grpSpPr bwMode="auto">
          <a:xfrm>
            <a:off x="7434263" y="5205413"/>
            <a:ext cx="247650" cy="258762"/>
            <a:chOff x="7920886" y="1394904"/>
            <a:chExt cx="248767" cy="258580"/>
          </a:xfrm>
        </p:grpSpPr>
        <p:sp>
          <p:nvSpPr>
            <p:cNvPr id="77" name="Oval 76"/>
            <p:cNvSpPr>
              <a:spLocks noChangeArrowheads="1"/>
            </p:cNvSpPr>
            <p:nvPr/>
          </p:nvSpPr>
          <p:spPr bwMode="auto">
            <a:xfrm>
              <a:off x="8016566" y="1491673"/>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8" name="Oval 77"/>
            <p:cNvSpPr>
              <a:spLocks noChangeArrowheads="1"/>
            </p:cNvSpPr>
            <p:nvPr/>
          </p:nvSpPr>
          <p:spPr bwMode="auto">
            <a:xfrm>
              <a:off x="7920886" y="1394904"/>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4" name="Group 78"/>
          <p:cNvGrpSpPr>
            <a:grpSpLocks/>
          </p:cNvGrpSpPr>
          <p:nvPr/>
        </p:nvGrpSpPr>
        <p:grpSpPr bwMode="auto">
          <a:xfrm>
            <a:off x="6745288" y="4708525"/>
            <a:ext cx="249237" cy="258763"/>
            <a:chOff x="7920886" y="1394904"/>
            <a:chExt cx="248767" cy="258580"/>
          </a:xfrm>
        </p:grpSpPr>
        <p:sp>
          <p:nvSpPr>
            <p:cNvPr id="80" name="Oval 79"/>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1" name="Oval 80"/>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5" name="Group 81"/>
          <p:cNvGrpSpPr>
            <a:grpSpLocks/>
          </p:cNvGrpSpPr>
          <p:nvPr/>
        </p:nvGrpSpPr>
        <p:grpSpPr bwMode="auto">
          <a:xfrm>
            <a:off x="7413625" y="5521325"/>
            <a:ext cx="249238" cy="258763"/>
            <a:chOff x="7920886" y="1394904"/>
            <a:chExt cx="248767" cy="258580"/>
          </a:xfrm>
        </p:grpSpPr>
        <p:sp>
          <p:nvSpPr>
            <p:cNvPr id="83" name="Oval 82"/>
            <p:cNvSpPr>
              <a:spLocks noChangeArrowheads="1"/>
            </p:cNvSpPr>
            <p:nvPr/>
          </p:nvSpPr>
          <p:spPr bwMode="auto">
            <a:xfrm>
              <a:off x="8017541" y="149167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4" name="Oval 83"/>
            <p:cNvSpPr>
              <a:spLocks noChangeArrowheads="1"/>
            </p:cNvSpPr>
            <p:nvPr/>
          </p:nvSpPr>
          <p:spPr bwMode="auto">
            <a:xfrm>
              <a:off x="7920886" y="139490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6" name="Group 84"/>
          <p:cNvGrpSpPr>
            <a:grpSpLocks/>
          </p:cNvGrpSpPr>
          <p:nvPr/>
        </p:nvGrpSpPr>
        <p:grpSpPr bwMode="auto">
          <a:xfrm>
            <a:off x="7329488" y="4559300"/>
            <a:ext cx="249237" cy="258763"/>
            <a:chOff x="7920886" y="1394904"/>
            <a:chExt cx="248767" cy="258580"/>
          </a:xfrm>
        </p:grpSpPr>
        <p:sp>
          <p:nvSpPr>
            <p:cNvPr id="86" name="Oval 85"/>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7" name="Oval 86"/>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7" name="Group 69"/>
          <p:cNvGrpSpPr>
            <a:grpSpLocks/>
          </p:cNvGrpSpPr>
          <p:nvPr/>
        </p:nvGrpSpPr>
        <p:grpSpPr bwMode="auto">
          <a:xfrm>
            <a:off x="6923088" y="5367338"/>
            <a:ext cx="249237" cy="257175"/>
            <a:chOff x="7920886" y="1394904"/>
            <a:chExt cx="248767" cy="258580"/>
          </a:xfrm>
        </p:grpSpPr>
        <p:sp>
          <p:nvSpPr>
            <p:cNvPr id="79" name="Oval 78"/>
            <p:cNvSpPr>
              <a:spLocks noChangeArrowheads="1"/>
            </p:cNvSpPr>
            <p:nvPr/>
          </p:nvSpPr>
          <p:spPr bwMode="auto">
            <a:xfrm>
              <a:off x="8017540" y="149067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2" name="Oval 81"/>
            <p:cNvSpPr>
              <a:spLocks noChangeArrowheads="1"/>
            </p:cNvSpPr>
            <p:nvPr/>
          </p:nvSpPr>
          <p:spPr bwMode="auto">
            <a:xfrm>
              <a:off x="7920886" y="139490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8" name="Group 81"/>
          <p:cNvGrpSpPr>
            <a:grpSpLocks/>
          </p:cNvGrpSpPr>
          <p:nvPr/>
        </p:nvGrpSpPr>
        <p:grpSpPr bwMode="auto">
          <a:xfrm>
            <a:off x="6851650" y="4030663"/>
            <a:ext cx="249238" cy="258762"/>
            <a:chOff x="7920886" y="1394904"/>
            <a:chExt cx="248767" cy="258580"/>
          </a:xfrm>
        </p:grpSpPr>
        <p:sp>
          <p:nvSpPr>
            <p:cNvPr id="88" name="Oval 87"/>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9" name="Oval 88"/>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599" name="Group 69"/>
          <p:cNvGrpSpPr>
            <a:grpSpLocks/>
          </p:cNvGrpSpPr>
          <p:nvPr/>
        </p:nvGrpSpPr>
        <p:grpSpPr bwMode="auto">
          <a:xfrm>
            <a:off x="6640513" y="5362575"/>
            <a:ext cx="249237" cy="257175"/>
            <a:chOff x="7920886" y="1394904"/>
            <a:chExt cx="248767" cy="258580"/>
          </a:xfrm>
        </p:grpSpPr>
        <p:sp>
          <p:nvSpPr>
            <p:cNvPr id="91" name="Oval 90"/>
            <p:cNvSpPr>
              <a:spLocks noChangeArrowheads="1"/>
            </p:cNvSpPr>
            <p:nvPr/>
          </p:nvSpPr>
          <p:spPr bwMode="auto">
            <a:xfrm>
              <a:off x="8017540" y="149067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2" name="Oval 91"/>
            <p:cNvSpPr>
              <a:spLocks noChangeArrowheads="1"/>
            </p:cNvSpPr>
            <p:nvPr/>
          </p:nvSpPr>
          <p:spPr bwMode="auto">
            <a:xfrm>
              <a:off x="7920886" y="139490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600" name="Group 81"/>
          <p:cNvGrpSpPr>
            <a:grpSpLocks/>
          </p:cNvGrpSpPr>
          <p:nvPr/>
        </p:nvGrpSpPr>
        <p:grpSpPr bwMode="auto">
          <a:xfrm>
            <a:off x="6745288" y="5045075"/>
            <a:ext cx="249237" cy="258763"/>
            <a:chOff x="7920886" y="1394904"/>
            <a:chExt cx="248767" cy="258580"/>
          </a:xfrm>
        </p:grpSpPr>
        <p:sp>
          <p:nvSpPr>
            <p:cNvPr id="94" name="Oval 93"/>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5" name="Oval 94"/>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601" name="Group 69"/>
          <p:cNvGrpSpPr>
            <a:grpSpLocks/>
          </p:cNvGrpSpPr>
          <p:nvPr/>
        </p:nvGrpSpPr>
        <p:grpSpPr bwMode="auto">
          <a:xfrm>
            <a:off x="7216775" y="4248150"/>
            <a:ext cx="249238" cy="257175"/>
            <a:chOff x="7920886" y="1394904"/>
            <a:chExt cx="248767" cy="258580"/>
          </a:xfrm>
        </p:grpSpPr>
        <p:sp>
          <p:nvSpPr>
            <p:cNvPr id="97" name="Oval 96"/>
            <p:cNvSpPr>
              <a:spLocks noChangeArrowheads="1"/>
            </p:cNvSpPr>
            <p:nvPr/>
          </p:nvSpPr>
          <p:spPr bwMode="auto">
            <a:xfrm>
              <a:off x="8017541" y="1490674"/>
              <a:ext cx="152112"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8" name="Oval 97"/>
            <p:cNvSpPr>
              <a:spLocks noChangeArrowheads="1"/>
            </p:cNvSpPr>
            <p:nvPr/>
          </p:nvSpPr>
          <p:spPr bwMode="auto">
            <a:xfrm>
              <a:off x="7920886" y="1394904"/>
              <a:ext cx="152112"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602" name="Group 81"/>
          <p:cNvGrpSpPr>
            <a:grpSpLocks/>
          </p:cNvGrpSpPr>
          <p:nvPr/>
        </p:nvGrpSpPr>
        <p:grpSpPr bwMode="auto">
          <a:xfrm>
            <a:off x="7381875" y="4038600"/>
            <a:ext cx="249238" cy="258763"/>
            <a:chOff x="7920886" y="1394904"/>
            <a:chExt cx="248767" cy="258580"/>
          </a:xfrm>
        </p:grpSpPr>
        <p:sp>
          <p:nvSpPr>
            <p:cNvPr id="100" name="Oval 99"/>
            <p:cNvSpPr>
              <a:spLocks noChangeArrowheads="1"/>
            </p:cNvSpPr>
            <p:nvPr/>
          </p:nvSpPr>
          <p:spPr bwMode="auto">
            <a:xfrm>
              <a:off x="8017541" y="149167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1" name="Oval 100"/>
            <p:cNvSpPr>
              <a:spLocks noChangeArrowheads="1"/>
            </p:cNvSpPr>
            <p:nvPr/>
          </p:nvSpPr>
          <p:spPr bwMode="auto">
            <a:xfrm>
              <a:off x="7920886" y="139490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603" name="Group 69"/>
          <p:cNvGrpSpPr>
            <a:grpSpLocks/>
          </p:cNvGrpSpPr>
          <p:nvPr/>
        </p:nvGrpSpPr>
        <p:grpSpPr bwMode="auto">
          <a:xfrm>
            <a:off x="6745288" y="4418013"/>
            <a:ext cx="249237" cy="257175"/>
            <a:chOff x="7920886" y="1394904"/>
            <a:chExt cx="248767" cy="258580"/>
          </a:xfrm>
        </p:grpSpPr>
        <p:sp>
          <p:nvSpPr>
            <p:cNvPr id="103" name="Oval 102"/>
            <p:cNvSpPr>
              <a:spLocks noChangeArrowheads="1"/>
            </p:cNvSpPr>
            <p:nvPr/>
          </p:nvSpPr>
          <p:spPr bwMode="auto">
            <a:xfrm>
              <a:off x="8017540" y="149067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4" name="Oval 103"/>
            <p:cNvSpPr>
              <a:spLocks noChangeArrowheads="1"/>
            </p:cNvSpPr>
            <p:nvPr/>
          </p:nvSpPr>
          <p:spPr bwMode="auto">
            <a:xfrm>
              <a:off x="7920886" y="139490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604" name="Group 81"/>
          <p:cNvGrpSpPr>
            <a:grpSpLocks/>
          </p:cNvGrpSpPr>
          <p:nvPr/>
        </p:nvGrpSpPr>
        <p:grpSpPr bwMode="auto">
          <a:xfrm>
            <a:off x="7011988" y="4387850"/>
            <a:ext cx="249237" cy="258763"/>
            <a:chOff x="7920886" y="1394904"/>
            <a:chExt cx="248767" cy="258580"/>
          </a:xfrm>
        </p:grpSpPr>
        <p:sp>
          <p:nvSpPr>
            <p:cNvPr id="106" name="Oval 105"/>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7" name="Oval 106"/>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605" name="Group 75"/>
          <p:cNvGrpSpPr>
            <a:grpSpLocks/>
          </p:cNvGrpSpPr>
          <p:nvPr/>
        </p:nvGrpSpPr>
        <p:grpSpPr bwMode="auto">
          <a:xfrm>
            <a:off x="6446838" y="4681538"/>
            <a:ext cx="247650" cy="258762"/>
            <a:chOff x="7920886" y="1394904"/>
            <a:chExt cx="248767" cy="258580"/>
          </a:xfrm>
        </p:grpSpPr>
        <p:sp>
          <p:nvSpPr>
            <p:cNvPr id="109" name="Oval 108"/>
            <p:cNvSpPr>
              <a:spLocks noChangeArrowheads="1"/>
            </p:cNvSpPr>
            <p:nvPr/>
          </p:nvSpPr>
          <p:spPr bwMode="auto">
            <a:xfrm>
              <a:off x="8016566" y="1491673"/>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0" name="Oval 109"/>
            <p:cNvSpPr>
              <a:spLocks noChangeArrowheads="1"/>
            </p:cNvSpPr>
            <p:nvPr/>
          </p:nvSpPr>
          <p:spPr bwMode="auto">
            <a:xfrm>
              <a:off x="7920886" y="1394904"/>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606" name="Group 75"/>
          <p:cNvGrpSpPr>
            <a:grpSpLocks/>
          </p:cNvGrpSpPr>
          <p:nvPr/>
        </p:nvGrpSpPr>
        <p:grpSpPr bwMode="auto">
          <a:xfrm>
            <a:off x="7448550" y="4864100"/>
            <a:ext cx="247650" cy="258763"/>
            <a:chOff x="7920886" y="1394904"/>
            <a:chExt cx="248767" cy="258580"/>
          </a:xfrm>
        </p:grpSpPr>
        <p:sp>
          <p:nvSpPr>
            <p:cNvPr id="112" name="Oval 111"/>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3" name="Oval 112"/>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607" name="Group 81"/>
          <p:cNvGrpSpPr>
            <a:grpSpLocks/>
          </p:cNvGrpSpPr>
          <p:nvPr/>
        </p:nvGrpSpPr>
        <p:grpSpPr bwMode="auto">
          <a:xfrm>
            <a:off x="7208838" y="5634038"/>
            <a:ext cx="249237" cy="258762"/>
            <a:chOff x="7920886" y="1394904"/>
            <a:chExt cx="248767" cy="258580"/>
          </a:xfrm>
        </p:grpSpPr>
        <p:sp>
          <p:nvSpPr>
            <p:cNvPr id="115" name="Oval 114"/>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6" name="Oval 115"/>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3608" name="Group 72"/>
          <p:cNvGrpSpPr>
            <a:grpSpLocks/>
          </p:cNvGrpSpPr>
          <p:nvPr/>
        </p:nvGrpSpPr>
        <p:grpSpPr bwMode="auto">
          <a:xfrm>
            <a:off x="6326188" y="5259388"/>
            <a:ext cx="247650" cy="258762"/>
            <a:chOff x="7920886" y="1394904"/>
            <a:chExt cx="248767" cy="258580"/>
          </a:xfrm>
        </p:grpSpPr>
        <p:sp>
          <p:nvSpPr>
            <p:cNvPr id="118" name="Oval 117"/>
            <p:cNvSpPr>
              <a:spLocks noChangeArrowheads="1"/>
            </p:cNvSpPr>
            <p:nvPr/>
          </p:nvSpPr>
          <p:spPr bwMode="auto">
            <a:xfrm>
              <a:off x="8016566" y="1491673"/>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9" name="Oval 118"/>
            <p:cNvSpPr>
              <a:spLocks noChangeArrowheads="1"/>
            </p:cNvSpPr>
            <p:nvPr/>
          </p:nvSpPr>
          <p:spPr bwMode="auto">
            <a:xfrm>
              <a:off x="7920886" y="1394904"/>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cxnSp>
        <p:nvCxnSpPr>
          <p:cNvPr id="111" name="Straight Connector 110"/>
          <p:cNvCxnSpPr/>
          <p:nvPr/>
        </p:nvCxnSpPr>
        <p:spPr>
          <a:xfrm flipV="1">
            <a:off x="1524000" y="3124200"/>
            <a:ext cx="3276600" cy="1065213"/>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cxnSp>
        <p:nvCxnSpPr>
          <p:cNvPr id="114" name="Straight Connector 113"/>
          <p:cNvCxnSpPr/>
          <p:nvPr/>
        </p:nvCxnSpPr>
        <p:spPr>
          <a:xfrm>
            <a:off x="1520825" y="4221163"/>
            <a:ext cx="3279775" cy="731837"/>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sp>
        <p:nvSpPr>
          <p:cNvPr id="2" name="TextBox 1"/>
          <p:cNvSpPr txBox="1"/>
          <p:nvPr/>
        </p:nvSpPr>
        <p:spPr>
          <a:xfrm>
            <a:off x="1403350" y="5764213"/>
            <a:ext cx="306388" cy="368300"/>
          </a:xfrm>
          <a:prstGeom prst="rect">
            <a:avLst/>
          </a:prstGeom>
          <a:noFill/>
        </p:spPr>
        <p:txBody>
          <a:bodyPr>
            <a:spAutoFit/>
          </a:bodyPr>
          <a:lstStyle/>
          <a:p>
            <a:pPr>
              <a:defRPr/>
            </a:pPr>
            <a:r>
              <a:rPr lang="en-US" dirty="0">
                <a:latin typeface="+mj-lt"/>
                <a:ea typeface="ＭＳ Ｐゴシック" charset="0"/>
                <a:cs typeface="ＭＳ Ｐゴシック" charset="0"/>
              </a:rPr>
              <a:t>0</a:t>
            </a:r>
          </a:p>
        </p:txBody>
      </p:sp>
    </p:spTree>
  </p:cSld>
  <p:clrMapOvr>
    <a:masterClrMapping/>
  </p:clrMapOvr>
  <p:transition spd="med" advClick="0">
    <p:fade/>
  </p:transition>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 name="Rectangle 53"/>
          <p:cNvSpPr>
            <a:spLocks noChangeArrowheads="1"/>
          </p:cNvSpPr>
          <p:nvPr/>
        </p:nvSpPr>
        <p:spPr bwMode="auto">
          <a:xfrm>
            <a:off x="0" y="0"/>
            <a:ext cx="9144000" cy="6858000"/>
          </a:xfrm>
          <a:prstGeom prst="rect">
            <a:avLst/>
          </a:prstGeom>
          <a:solidFill>
            <a:srgbClr val="262626"/>
          </a:solidFill>
          <a:ln>
            <a:noFill/>
          </a:ln>
          <a:effectLst>
            <a:outerShdw blurRad="40000" dist="23000" dir="5400000" rotWithShape="0">
              <a:srgbClr val="808080">
                <a:alpha val="34998"/>
              </a:srgbClr>
            </a:outerShdw>
          </a:effectLst>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a:defRPr/>
            </a:pPr>
            <a:endParaRPr lang="en-US">
              <a:solidFill>
                <a:schemeClr val="bg1"/>
              </a:solidFill>
              <a:latin typeface="Calibri" charset="0"/>
              <a:ea typeface="ＭＳ Ｐゴシック" charset="0"/>
              <a:cs typeface="Arial" charset="0"/>
            </a:endParaRPr>
          </a:p>
        </p:txBody>
      </p:sp>
      <p:sp>
        <p:nvSpPr>
          <p:cNvPr id="24579" name="AutoShape 5"/>
          <p:cNvSpPr>
            <a:spLocks noChangeAspect="1" noChangeArrowheads="1"/>
          </p:cNvSpPr>
          <p:nvPr/>
        </p:nvSpPr>
        <p:spPr bwMode="auto">
          <a:xfrm>
            <a:off x="1524000" y="1931988"/>
            <a:ext cx="6400800" cy="3944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solidFill>
                <a:schemeClr val="bg1"/>
              </a:solidFill>
              <a:latin typeface="Calibri" pitchFamily="34" charset="0"/>
            </a:endParaRPr>
          </a:p>
        </p:txBody>
      </p:sp>
      <p:cxnSp>
        <p:nvCxnSpPr>
          <p:cNvPr id="35" name="Straight Connector 34"/>
          <p:cNvCxnSpPr/>
          <p:nvPr/>
        </p:nvCxnSpPr>
        <p:spPr>
          <a:xfrm>
            <a:off x="1524000" y="2536825"/>
            <a:ext cx="0" cy="3219450"/>
          </a:xfrm>
          <a:prstGeom prst="line">
            <a:avLst/>
          </a:prstGeom>
          <a:ln w="38100">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36" name="Straight Connector 35"/>
          <p:cNvCxnSpPr/>
          <p:nvPr/>
        </p:nvCxnSpPr>
        <p:spPr>
          <a:xfrm flipH="1">
            <a:off x="1524000" y="5756275"/>
            <a:ext cx="3927475" cy="0"/>
          </a:xfrm>
          <a:prstGeom prst="line">
            <a:avLst/>
          </a:prstGeom>
          <a:ln w="38100">
            <a:solidFill>
              <a:schemeClr val="bg1"/>
            </a:solidFill>
          </a:ln>
          <a:effectLst/>
        </p:spPr>
        <p:style>
          <a:lnRef idx="2">
            <a:schemeClr val="accent1"/>
          </a:lnRef>
          <a:fillRef idx="0">
            <a:schemeClr val="accent1"/>
          </a:fillRef>
          <a:effectRef idx="1">
            <a:schemeClr val="accent1"/>
          </a:effectRef>
          <a:fontRef idx="minor">
            <a:schemeClr val="tx1"/>
          </a:fontRef>
        </p:style>
      </p:cxnSp>
      <p:sp>
        <p:nvSpPr>
          <p:cNvPr id="24582" name="TextBox 40"/>
          <p:cNvSpPr txBox="1">
            <a:spLocks noChangeArrowheads="1"/>
          </p:cNvSpPr>
          <p:nvPr/>
        </p:nvSpPr>
        <p:spPr bwMode="auto">
          <a:xfrm>
            <a:off x="603250" y="4016375"/>
            <a:ext cx="8842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Normal</a:t>
            </a:r>
          </a:p>
        </p:txBody>
      </p:sp>
      <p:sp>
        <p:nvSpPr>
          <p:cNvPr id="24583" name="TextBox 41"/>
          <p:cNvSpPr txBox="1">
            <a:spLocks noChangeArrowheads="1"/>
          </p:cNvSpPr>
          <p:nvPr/>
        </p:nvSpPr>
        <p:spPr bwMode="auto">
          <a:xfrm>
            <a:off x="825500" y="5341938"/>
            <a:ext cx="568325"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Low</a:t>
            </a:r>
          </a:p>
        </p:txBody>
      </p:sp>
      <p:sp>
        <p:nvSpPr>
          <p:cNvPr id="24584" name="TextBox 42"/>
          <p:cNvSpPr txBox="1">
            <a:spLocks noChangeArrowheads="1"/>
          </p:cNvSpPr>
          <p:nvPr/>
        </p:nvSpPr>
        <p:spPr bwMode="auto">
          <a:xfrm>
            <a:off x="825500" y="2581275"/>
            <a:ext cx="61277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High</a:t>
            </a:r>
          </a:p>
        </p:txBody>
      </p:sp>
      <p:sp>
        <p:nvSpPr>
          <p:cNvPr id="24585" name="TextBox 46"/>
          <p:cNvSpPr txBox="1">
            <a:spLocks noChangeArrowheads="1"/>
          </p:cNvSpPr>
          <p:nvPr/>
        </p:nvSpPr>
        <p:spPr bwMode="auto">
          <a:xfrm>
            <a:off x="3019425" y="6094413"/>
            <a:ext cx="957263"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Minutes</a:t>
            </a:r>
          </a:p>
        </p:txBody>
      </p:sp>
      <p:cxnSp>
        <p:nvCxnSpPr>
          <p:cNvPr id="49" name="Straight Connector 48"/>
          <p:cNvCxnSpPr/>
          <p:nvPr/>
        </p:nvCxnSpPr>
        <p:spPr>
          <a:xfrm>
            <a:off x="1524000" y="4283075"/>
            <a:ext cx="947738" cy="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cxnSp>
        <p:nvCxnSpPr>
          <p:cNvPr id="50" name="Straight Connector 49"/>
          <p:cNvCxnSpPr/>
          <p:nvPr/>
        </p:nvCxnSpPr>
        <p:spPr>
          <a:xfrm>
            <a:off x="1520825" y="4221163"/>
            <a:ext cx="950913" cy="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53" name="Straight Connector 52"/>
          <p:cNvCxnSpPr/>
          <p:nvPr/>
        </p:nvCxnSpPr>
        <p:spPr>
          <a:xfrm flipV="1">
            <a:off x="2636838" y="1758950"/>
            <a:ext cx="601662" cy="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58" name="Straight Connector 57"/>
          <p:cNvCxnSpPr/>
          <p:nvPr/>
        </p:nvCxnSpPr>
        <p:spPr>
          <a:xfrm flipV="1">
            <a:off x="2644775" y="2166938"/>
            <a:ext cx="609600" cy="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sp>
        <p:nvSpPr>
          <p:cNvPr id="24590" name="TextBox 62"/>
          <p:cNvSpPr txBox="1">
            <a:spLocks noChangeArrowheads="1"/>
          </p:cNvSpPr>
          <p:nvPr/>
        </p:nvSpPr>
        <p:spPr bwMode="auto">
          <a:xfrm>
            <a:off x="3344863" y="1482725"/>
            <a:ext cx="1774825"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solidFill>
                  <a:schemeClr val="bg1"/>
                </a:solidFill>
                <a:latin typeface="Calibri" pitchFamily="34" charset="0"/>
              </a:rPr>
              <a:t>Carbon Dioxide</a:t>
            </a:r>
          </a:p>
        </p:txBody>
      </p:sp>
      <p:sp>
        <p:nvSpPr>
          <p:cNvPr id="24591" name="TextBox 63"/>
          <p:cNvSpPr txBox="1">
            <a:spLocks noChangeArrowheads="1"/>
          </p:cNvSpPr>
          <p:nvPr/>
        </p:nvSpPr>
        <p:spPr bwMode="auto">
          <a:xfrm>
            <a:off x="3776663" y="1925638"/>
            <a:ext cx="957262"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solidFill>
                  <a:schemeClr val="bg1"/>
                </a:solidFill>
                <a:latin typeface="Calibri" pitchFamily="34" charset="0"/>
              </a:rPr>
              <a:t>Oxygen</a:t>
            </a:r>
          </a:p>
        </p:txBody>
      </p:sp>
      <p:sp>
        <p:nvSpPr>
          <p:cNvPr id="65" name="Rectangle 64"/>
          <p:cNvSpPr/>
          <p:nvPr/>
        </p:nvSpPr>
        <p:spPr>
          <a:xfrm>
            <a:off x="2481263" y="1500188"/>
            <a:ext cx="3489325" cy="841375"/>
          </a:xfrm>
          <a:prstGeom prst="rect">
            <a:avLst/>
          </a:prstGeom>
          <a:noFill/>
          <a:ln>
            <a:solidFill>
              <a:schemeClr val="bg1"/>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a:solidFill>
                <a:schemeClr val="bg1"/>
              </a:solidFill>
              <a:ea typeface="ＭＳ Ｐゴシック" charset="0"/>
              <a:cs typeface="Arial" charset="0"/>
            </a:endParaRPr>
          </a:p>
        </p:txBody>
      </p:sp>
      <p:sp>
        <p:nvSpPr>
          <p:cNvPr id="24593" name="AutoShape 6"/>
          <p:cNvSpPr>
            <a:spLocks noChangeArrowheads="1"/>
          </p:cNvSpPr>
          <p:nvPr/>
        </p:nvSpPr>
        <p:spPr bwMode="auto">
          <a:xfrm>
            <a:off x="6853238" y="3603625"/>
            <a:ext cx="1514475" cy="2038350"/>
          </a:xfrm>
          <a:prstGeom prst="roundRect">
            <a:avLst>
              <a:gd name="adj" fmla="val 16667"/>
            </a:avLst>
          </a:prstGeom>
          <a:solidFill>
            <a:srgbClr val="FFFFFF"/>
          </a:solidFill>
          <a:ln w="9525">
            <a:solidFill>
              <a:srgbClr val="000000"/>
            </a:solidFill>
            <a:round/>
            <a:headEnd/>
            <a:tailEnd/>
          </a:ln>
        </p:spPr>
        <p:txBody>
          <a:bodyPr/>
          <a:lstStyle/>
          <a:p>
            <a:endParaRPr lang="en-US">
              <a:solidFill>
                <a:schemeClr val="bg1"/>
              </a:solidFill>
              <a:latin typeface="Calibri" pitchFamily="34" charset="0"/>
            </a:endParaRPr>
          </a:p>
        </p:txBody>
      </p:sp>
      <p:sp>
        <p:nvSpPr>
          <p:cNvPr id="24594" name="Rectangle 8"/>
          <p:cNvSpPr>
            <a:spLocks noChangeArrowheads="1"/>
          </p:cNvSpPr>
          <p:nvPr/>
        </p:nvSpPr>
        <p:spPr bwMode="auto">
          <a:xfrm>
            <a:off x="6967538" y="3563938"/>
            <a:ext cx="1276350" cy="87312"/>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solidFill>
                <a:schemeClr val="bg1"/>
              </a:solidFill>
              <a:latin typeface="Calibri" pitchFamily="34" charset="0"/>
            </a:endParaRPr>
          </a:p>
        </p:txBody>
      </p:sp>
      <p:sp>
        <p:nvSpPr>
          <p:cNvPr id="24595" name="Text Box 11"/>
          <p:cNvSpPr txBox="1">
            <a:spLocks noChangeArrowheads="1"/>
          </p:cNvSpPr>
          <p:nvPr/>
        </p:nvSpPr>
        <p:spPr bwMode="auto">
          <a:xfrm>
            <a:off x="7270750" y="3043238"/>
            <a:ext cx="911225" cy="5222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solidFill>
                  <a:schemeClr val="bg1"/>
                </a:solidFill>
                <a:latin typeface="Calibri" pitchFamily="34" charset="0"/>
              </a:rPr>
              <a:t>dark</a:t>
            </a:r>
          </a:p>
        </p:txBody>
      </p:sp>
      <p:sp>
        <p:nvSpPr>
          <p:cNvPr id="24596" name="Oval 24"/>
          <p:cNvSpPr>
            <a:spLocks noChangeArrowheads="1"/>
          </p:cNvSpPr>
          <p:nvPr/>
        </p:nvSpPr>
        <p:spPr bwMode="auto">
          <a:xfrm>
            <a:off x="7373938" y="5381625"/>
            <a:ext cx="457200" cy="381000"/>
          </a:xfrm>
          <a:prstGeom prst="ellipse">
            <a:avLst/>
          </a:prstGeom>
          <a:solidFill>
            <a:srgbClr val="33CC33"/>
          </a:solidFill>
          <a:ln w="9525">
            <a:solidFill>
              <a:schemeClr val="tx1"/>
            </a:solidFill>
            <a:round/>
            <a:headEnd/>
            <a:tailEnd/>
          </a:ln>
        </p:spPr>
        <p:txBody>
          <a:bodyPr wrap="none" anchor="ctr"/>
          <a:lstStyle/>
          <a:p>
            <a:endParaRPr lang="en-US">
              <a:solidFill>
                <a:schemeClr val="bg1"/>
              </a:solidFill>
              <a:latin typeface="Calibri" pitchFamily="34" charset="0"/>
            </a:endParaRPr>
          </a:p>
        </p:txBody>
      </p:sp>
      <p:sp>
        <p:nvSpPr>
          <p:cNvPr id="60" name="Rectangle 25"/>
          <p:cNvSpPr>
            <a:spLocks noChangeArrowheads="1"/>
          </p:cNvSpPr>
          <p:nvPr/>
        </p:nvSpPr>
        <p:spPr bwMode="auto">
          <a:xfrm>
            <a:off x="7254875" y="5653088"/>
            <a:ext cx="762000" cy="304800"/>
          </a:xfrm>
          <a:prstGeom prst="rect">
            <a:avLst/>
          </a:prstGeom>
          <a:solidFill>
            <a:schemeClr val="tx1">
              <a:lumMod val="85000"/>
              <a:lumOff val="15000"/>
            </a:schemeClr>
          </a:solidFill>
          <a:ln w="9525">
            <a:noFill/>
            <a:miter lim="800000"/>
            <a:headEnd/>
            <a:tailEnd/>
          </a:ln>
          <a:effectLst/>
          <a:extLst/>
        </p:spPr>
        <p:txBody>
          <a:bodyPr wrap="none" anchor="ctr"/>
          <a:lstStyle/>
          <a:p>
            <a:pPr>
              <a:defRPr/>
            </a:pPr>
            <a:endParaRPr lang="en-US">
              <a:solidFill>
                <a:schemeClr val="bg1"/>
              </a:solidFill>
              <a:latin typeface="Calibri" charset="0"/>
              <a:ea typeface="ＭＳ Ｐゴシック" charset="0"/>
              <a:cs typeface="Arial" charset="0"/>
            </a:endParaRPr>
          </a:p>
        </p:txBody>
      </p:sp>
      <p:sp>
        <p:nvSpPr>
          <p:cNvPr id="24598" name="Line 26"/>
          <p:cNvSpPr>
            <a:spLocks noChangeShapeType="1"/>
          </p:cNvSpPr>
          <p:nvPr/>
        </p:nvSpPr>
        <p:spPr bwMode="auto">
          <a:xfrm flipH="1">
            <a:off x="7242175" y="5649913"/>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599" name="Rectangle 34"/>
          <p:cNvSpPr>
            <a:spLocks noChangeArrowheads="1"/>
          </p:cNvSpPr>
          <p:nvPr/>
        </p:nvSpPr>
        <p:spPr bwMode="auto">
          <a:xfrm>
            <a:off x="6961188" y="3503613"/>
            <a:ext cx="1273175" cy="174625"/>
          </a:xfrm>
          <a:prstGeom prst="rect">
            <a:avLst/>
          </a:prstGeom>
          <a:solidFill>
            <a:schemeClr val="bg1"/>
          </a:solidFill>
          <a:ln w="9525">
            <a:solidFill>
              <a:schemeClr val="tx1"/>
            </a:solidFill>
            <a:miter lim="800000"/>
            <a:headEnd/>
            <a:tailEnd/>
          </a:ln>
        </p:spPr>
        <p:txBody>
          <a:bodyPr wrap="none" anchor="ctr"/>
          <a:lstStyle/>
          <a:p>
            <a:endParaRPr lang="en-US">
              <a:solidFill>
                <a:schemeClr val="bg1"/>
              </a:solidFill>
              <a:latin typeface="Calibri" pitchFamily="34" charset="0"/>
            </a:endParaRPr>
          </a:p>
        </p:txBody>
      </p:sp>
      <p:sp>
        <p:nvSpPr>
          <p:cNvPr id="24600" name="Text Box 22"/>
          <p:cNvSpPr txBox="1">
            <a:spLocks noChangeArrowheads="1"/>
          </p:cNvSpPr>
          <p:nvPr/>
        </p:nvSpPr>
        <p:spPr bwMode="auto">
          <a:xfrm>
            <a:off x="6761163" y="5656263"/>
            <a:ext cx="1341437" cy="5857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solidFill>
                  <a:schemeClr val="bg1"/>
                </a:solidFill>
                <a:latin typeface="Calibri" pitchFamily="34" charset="0"/>
              </a:rPr>
              <a:t>25 g of chloroplasts </a:t>
            </a:r>
          </a:p>
        </p:txBody>
      </p:sp>
      <p:sp>
        <p:nvSpPr>
          <p:cNvPr id="24601" name="TextBox 50"/>
          <p:cNvSpPr txBox="1">
            <a:spLocks noChangeArrowheads="1"/>
          </p:cNvSpPr>
          <p:nvPr/>
        </p:nvSpPr>
        <p:spPr bwMode="auto">
          <a:xfrm>
            <a:off x="603250" y="427038"/>
            <a:ext cx="8540750"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3600" b="1">
                <a:solidFill>
                  <a:schemeClr val="bg1"/>
                </a:solidFill>
                <a:latin typeface="Calibri" pitchFamily="34" charset="0"/>
              </a:rPr>
              <a:t>The jar has been in the dark for 10 minutes</a:t>
            </a:r>
          </a:p>
        </p:txBody>
      </p:sp>
      <p:sp>
        <p:nvSpPr>
          <p:cNvPr id="30" name="Rectangle 29">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31" name="Rectangle 30">
            <a:hlinkClick r:id="" action="ppaction://hlinkshowjump?jump=previousslide"/>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
        <p:nvSpPr>
          <p:cNvPr id="24604" name="Rectangle 24"/>
          <p:cNvSpPr>
            <a:spLocks noChangeArrowheads="1"/>
          </p:cNvSpPr>
          <p:nvPr/>
        </p:nvSpPr>
        <p:spPr bwMode="auto">
          <a:xfrm>
            <a:off x="7062788" y="2928938"/>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24605" name="TextBox 37"/>
          <p:cNvSpPr txBox="1">
            <a:spLocks noChangeArrowheads="1"/>
          </p:cNvSpPr>
          <p:nvPr/>
        </p:nvSpPr>
        <p:spPr bwMode="auto">
          <a:xfrm>
            <a:off x="5467350" y="2409825"/>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solidFill>
                  <a:schemeClr val="bg1"/>
                </a:solidFill>
                <a:latin typeface="Calibri" pitchFamily="34" charset="0"/>
              </a:rPr>
              <a:t>Carbon dioxide</a:t>
            </a:r>
          </a:p>
          <a:p>
            <a:pPr algn="ctr" eaLnBrk="1" hangingPunct="1"/>
            <a:r>
              <a:rPr lang="en-US">
                <a:solidFill>
                  <a:schemeClr val="bg1"/>
                </a:solidFill>
                <a:latin typeface="Calibri" pitchFamily="34" charset="0"/>
              </a:rPr>
              <a:t> and Oxygen </a:t>
            </a:r>
          </a:p>
          <a:p>
            <a:pPr algn="ctr" eaLnBrk="1" hangingPunct="1"/>
            <a:r>
              <a:rPr lang="en-US">
                <a:solidFill>
                  <a:schemeClr val="bg1"/>
                </a:solidFill>
                <a:latin typeface="Calibri" pitchFamily="34" charset="0"/>
              </a:rPr>
              <a:t>meter</a:t>
            </a:r>
          </a:p>
          <a:p>
            <a:pPr eaLnBrk="1" hangingPunct="1"/>
            <a:endParaRPr lang="en-US">
              <a:solidFill>
                <a:schemeClr val="bg1"/>
              </a:solidFill>
            </a:endParaRPr>
          </a:p>
        </p:txBody>
      </p:sp>
      <p:cxnSp>
        <p:nvCxnSpPr>
          <p:cNvPr id="39" name="Straight Arrow Connector 38"/>
          <p:cNvCxnSpPr>
            <a:cxnSpLocks noChangeShapeType="1"/>
          </p:cNvCxnSpPr>
          <p:nvPr/>
        </p:nvCxnSpPr>
        <p:spPr bwMode="auto">
          <a:xfrm>
            <a:off x="6651625" y="3168650"/>
            <a:ext cx="331788" cy="141288"/>
          </a:xfrm>
          <a:prstGeom prst="straightConnector1">
            <a:avLst/>
          </a:prstGeom>
          <a:noFill/>
          <a:ln w="25400">
            <a:solidFill>
              <a:schemeClr val="bg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grpSp>
        <p:nvGrpSpPr>
          <p:cNvPr id="24607" name="Group 39"/>
          <p:cNvGrpSpPr>
            <a:grpSpLocks/>
          </p:cNvGrpSpPr>
          <p:nvPr/>
        </p:nvGrpSpPr>
        <p:grpSpPr bwMode="auto">
          <a:xfrm>
            <a:off x="5380038" y="1557338"/>
            <a:ext cx="344487" cy="263525"/>
            <a:chOff x="7673174" y="325924"/>
            <a:chExt cx="344079" cy="263308"/>
          </a:xfrm>
        </p:grpSpPr>
        <p:sp>
          <p:nvSpPr>
            <p:cNvPr id="41" name="Oval 40"/>
            <p:cNvSpPr>
              <a:spLocks noChangeArrowheads="1"/>
            </p:cNvSpPr>
            <p:nvPr/>
          </p:nvSpPr>
          <p:spPr bwMode="auto">
            <a:xfrm>
              <a:off x="7673174" y="427440"/>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2" name="Oval 41"/>
            <p:cNvSpPr>
              <a:spLocks noChangeArrowheads="1"/>
            </p:cNvSpPr>
            <p:nvPr/>
          </p:nvSpPr>
          <p:spPr bwMode="auto">
            <a:xfrm>
              <a:off x="7865033" y="422681"/>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3" name="Oval 42"/>
            <p:cNvSpPr>
              <a:spLocks noChangeArrowheads="1"/>
            </p:cNvSpPr>
            <p:nvPr/>
          </p:nvSpPr>
          <p:spPr bwMode="auto">
            <a:xfrm>
              <a:off x="7768311" y="32592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08" name="Group 43"/>
          <p:cNvGrpSpPr>
            <a:grpSpLocks/>
          </p:cNvGrpSpPr>
          <p:nvPr/>
        </p:nvGrpSpPr>
        <p:grpSpPr bwMode="auto">
          <a:xfrm>
            <a:off x="5408613" y="1957388"/>
            <a:ext cx="247650" cy="258762"/>
            <a:chOff x="7920886" y="1394904"/>
            <a:chExt cx="248767" cy="258580"/>
          </a:xfrm>
        </p:grpSpPr>
        <p:sp>
          <p:nvSpPr>
            <p:cNvPr id="45" name="Oval 44"/>
            <p:cNvSpPr>
              <a:spLocks noChangeArrowheads="1"/>
            </p:cNvSpPr>
            <p:nvPr/>
          </p:nvSpPr>
          <p:spPr bwMode="auto">
            <a:xfrm>
              <a:off x="8016566" y="1491673"/>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6" name="Oval 45"/>
            <p:cNvSpPr>
              <a:spLocks noChangeArrowheads="1"/>
            </p:cNvSpPr>
            <p:nvPr/>
          </p:nvSpPr>
          <p:spPr bwMode="auto">
            <a:xfrm>
              <a:off x="7920886" y="1394904"/>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09" name="Group 6"/>
          <p:cNvGrpSpPr>
            <a:grpSpLocks/>
          </p:cNvGrpSpPr>
          <p:nvPr/>
        </p:nvGrpSpPr>
        <p:grpSpPr bwMode="auto">
          <a:xfrm>
            <a:off x="7640638" y="3776663"/>
            <a:ext cx="346075" cy="263525"/>
            <a:chOff x="7825574" y="2455518"/>
            <a:chExt cx="344079" cy="263308"/>
          </a:xfrm>
        </p:grpSpPr>
        <p:sp>
          <p:nvSpPr>
            <p:cNvPr id="47" name="Oval 46"/>
            <p:cNvSpPr>
              <a:spLocks noChangeArrowheads="1"/>
            </p:cNvSpPr>
            <p:nvPr/>
          </p:nvSpPr>
          <p:spPr bwMode="auto">
            <a:xfrm>
              <a:off x="7825574" y="2557034"/>
              <a:ext cx="151521"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8" name="Oval 47"/>
            <p:cNvSpPr>
              <a:spLocks noChangeArrowheads="1"/>
            </p:cNvSpPr>
            <p:nvPr/>
          </p:nvSpPr>
          <p:spPr bwMode="auto">
            <a:xfrm>
              <a:off x="8018132" y="2552275"/>
              <a:ext cx="151521"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1" name="Oval 50"/>
            <p:cNvSpPr>
              <a:spLocks noChangeArrowheads="1"/>
            </p:cNvSpPr>
            <p:nvPr/>
          </p:nvSpPr>
          <p:spPr bwMode="auto">
            <a:xfrm>
              <a:off x="7920275" y="2455518"/>
              <a:ext cx="15309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0" name="Group 60"/>
          <p:cNvGrpSpPr>
            <a:grpSpLocks/>
          </p:cNvGrpSpPr>
          <p:nvPr/>
        </p:nvGrpSpPr>
        <p:grpSpPr bwMode="auto">
          <a:xfrm>
            <a:off x="7618413" y="5054600"/>
            <a:ext cx="344487" cy="263525"/>
            <a:chOff x="7825574" y="2455518"/>
            <a:chExt cx="344079" cy="263308"/>
          </a:xfrm>
        </p:grpSpPr>
        <p:sp>
          <p:nvSpPr>
            <p:cNvPr id="55" name="Oval 54"/>
            <p:cNvSpPr>
              <a:spLocks noChangeArrowheads="1"/>
            </p:cNvSpPr>
            <p:nvPr/>
          </p:nvSpPr>
          <p:spPr bwMode="auto">
            <a:xfrm>
              <a:off x="7825574" y="255703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6" name="Oval 55"/>
            <p:cNvSpPr>
              <a:spLocks noChangeArrowheads="1"/>
            </p:cNvSpPr>
            <p:nvPr/>
          </p:nvSpPr>
          <p:spPr bwMode="auto">
            <a:xfrm>
              <a:off x="8017433" y="2552276"/>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7" name="Oval 56"/>
            <p:cNvSpPr>
              <a:spLocks noChangeArrowheads="1"/>
            </p:cNvSpPr>
            <p:nvPr/>
          </p:nvSpPr>
          <p:spPr bwMode="auto">
            <a:xfrm>
              <a:off x="7920711" y="2455518"/>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1" name="Group 69"/>
          <p:cNvGrpSpPr>
            <a:grpSpLocks/>
          </p:cNvGrpSpPr>
          <p:nvPr/>
        </p:nvGrpSpPr>
        <p:grpSpPr bwMode="auto">
          <a:xfrm>
            <a:off x="7418388" y="4732338"/>
            <a:ext cx="346075" cy="260350"/>
            <a:chOff x="7825574" y="2455518"/>
            <a:chExt cx="344079" cy="263308"/>
          </a:xfrm>
        </p:grpSpPr>
        <p:sp>
          <p:nvSpPr>
            <p:cNvPr id="61" name="Oval 60"/>
            <p:cNvSpPr>
              <a:spLocks noChangeArrowheads="1"/>
            </p:cNvSpPr>
            <p:nvPr/>
          </p:nvSpPr>
          <p:spPr bwMode="auto">
            <a:xfrm>
              <a:off x="7825574" y="2556666"/>
              <a:ext cx="151521" cy="162160"/>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2" name="Oval 61"/>
            <p:cNvSpPr>
              <a:spLocks noChangeArrowheads="1"/>
            </p:cNvSpPr>
            <p:nvPr/>
          </p:nvSpPr>
          <p:spPr bwMode="auto">
            <a:xfrm>
              <a:off x="8018132" y="2551850"/>
              <a:ext cx="151521" cy="162159"/>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3" name="Oval 62"/>
            <p:cNvSpPr>
              <a:spLocks noChangeArrowheads="1"/>
            </p:cNvSpPr>
            <p:nvPr/>
          </p:nvSpPr>
          <p:spPr bwMode="auto">
            <a:xfrm>
              <a:off x="7920275" y="2455518"/>
              <a:ext cx="153099" cy="162159"/>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2" name="Group 73"/>
          <p:cNvGrpSpPr>
            <a:grpSpLocks/>
          </p:cNvGrpSpPr>
          <p:nvPr/>
        </p:nvGrpSpPr>
        <p:grpSpPr bwMode="auto">
          <a:xfrm>
            <a:off x="7967663" y="3978275"/>
            <a:ext cx="344487" cy="263525"/>
            <a:chOff x="7825574" y="2455518"/>
            <a:chExt cx="344079" cy="263308"/>
          </a:xfrm>
        </p:grpSpPr>
        <p:sp>
          <p:nvSpPr>
            <p:cNvPr id="66" name="Oval 65"/>
            <p:cNvSpPr>
              <a:spLocks noChangeArrowheads="1"/>
            </p:cNvSpPr>
            <p:nvPr/>
          </p:nvSpPr>
          <p:spPr bwMode="auto">
            <a:xfrm>
              <a:off x="7825574" y="255703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7" name="Oval 66"/>
            <p:cNvSpPr>
              <a:spLocks noChangeArrowheads="1"/>
            </p:cNvSpPr>
            <p:nvPr/>
          </p:nvSpPr>
          <p:spPr bwMode="auto">
            <a:xfrm>
              <a:off x="8017433" y="2552276"/>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8" name="Oval 67"/>
            <p:cNvSpPr>
              <a:spLocks noChangeArrowheads="1"/>
            </p:cNvSpPr>
            <p:nvPr/>
          </p:nvSpPr>
          <p:spPr bwMode="auto">
            <a:xfrm>
              <a:off x="7920711" y="2455518"/>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3" name="Group 77"/>
          <p:cNvGrpSpPr>
            <a:grpSpLocks/>
          </p:cNvGrpSpPr>
          <p:nvPr/>
        </p:nvGrpSpPr>
        <p:grpSpPr bwMode="auto">
          <a:xfrm>
            <a:off x="6999288" y="5283200"/>
            <a:ext cx="342900" cy="263525"/>
            <a:chOff x="7825574" y="2455518"/>
            <a:chExt cx="344079" cy="263308"/>
          </a:xfrm>
        </p:grpSpPr>
        <p:sp>
          <p:nvSpPr>
            <p:cNvPr id="70" name="Oval 69"/>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1" name="Oval 70"/>
            <p:cNvSpPr>
              <a:spLocks noChangeArrowheads="1"/>
            </p:cNvSpPr>
            <p:nvPr/>
          </p:nvSpPr>
          <p:spPr bwMode="auto">
            <a:xfrm>
              <a:off x="8016729" y="2552276"/>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2" name="Oval 71"/>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4" name="Group 85"/>
          <p:cNvGrpSpPr>
            <a:grpSpLocks/>
          </p:cNvGrpSpPr>
          <p:nvPr/>
        </p:nvGrpSpPr>
        <p:grpSpPr bwMode="auto">
          <a:xfrm>
            <a:off x="7669213" y="4505325"/>
            <a:ext cx="344487" cy="263525"/>
            <a:chOff x="7825574" y="2455518"/>
            <a:chExt cx="344079" cy="263308"/>
          </a:xfrm>
        </p:grpSpPr>
        <p:sp>
          <p:nvSpPr>
            <p:cNvPr id="74" name="Oval 73"/>
            <p:cNvSpPr>
              <a:spLocks noChangeArrowheads="1"/>
            </p:cNvSpPr>
            <p:nvPr/>
          </p:nvSpPr>
          <p:spPr bwMode="auto">
            <a:xfrm>
              <a:off x="7825574" y="255703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5" name="Oval 74"/>
            <p:cNvSpPr>
              <a:spLocks noChangeArrowheads="1"/>
            </p:cNvSpPr>
            <p:nvPr/>
          </p:nvSpPr>
          <p:spPr bwMode="auto">
            <a:xfrm>
              <a:off x="8017433" y="2552276"/>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6" name="Oval 75"/>
            <p:cNvSpPr>
              <a:spLocks noChangeArrowheads="1"/>
            </p:cNvSpPr>
            <p:nvPr/>
          </p:nvSpPr>
          <p:spPr bwMode="auto">
            <a:xfrm>
              <a:off x="7920711" y="2455518"/>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5" name="Group 93"/>
          <p:cNvGrpSpPr>
            <a:grpSpLocks/>
          </p:cNvGrpSpPr>
          <p:nvPr/>
        </p:nvGrpSpPr>
        <p:grpSpPr bwMode="auto">
          <a:xfrm>
            <a:off x="6891338" y="4532313"/>
            <a:ext cx="342900" cy="263525"/>
            <a:chOff x="7825574" y="2455518"/>
            <a:chExt cx="344079" cy="263308"/>
          </a:xfrm>
        </p:grpSpPr>
        <p:sp>
          <p:nvSpPr>
            <p:cNvPr id="78" name="Oval 77"/>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9" name="Oval 78"/>
            <p:cNvSpPr>
              <a:spLocks noChangeArrowheads="1"/>
            </p:cNvSpPr>
            <p:nvPr/>
          </p:nvSpPr>
          <p:spPr bwMode="auto">
            <a:xfrm>
              <a:off x="8016729" y="2552275"/>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0" name="Oval 79"/>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6" name="Group 105"/>
          <p:cNvGrpSpPr>
            <a:grpSpLocks/>
          </p:cNvGrpSpPr>
          <p:nvPr/>
        </p:nvGrpSpPr>
        <p:grpSpPr bwMode="auto">
          <a:xfrm>
            <a:off x="8105775" y="4502150"/>
            <a:ext cx="247650" cy="258763"/>
            <a:chOff x="7920886" y="1394904"/>
            <a:chExt cx="248767" cy="258580"/>
          </a:xfrm>
        </p:grpSpPr>
        <p:sp>
          <p:nvSpPr>
            <p:cNvPr id="82" name="Oval 81"/>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3" name="Oval 82"/>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7" name="Group 111"/>
          <p:cNvGrpSpPr>
            <a:grpSpLocks/>
          </p:cNvGrpSpPr>
          <p:nvPr/>
        </p:nvGrpSpPr>
        <p:grpSpPr bwMode="auto">
          <a:xfrm>
            <a:off x="8032750" y="4786313"/>
            <a:ext cx="247650" cy="257175"/>
            <a:chOff x="7920886" y="1394904"/>
            <a:chExt cx="248767" cy="258580"/>
          </a:xfrm>
        </p:grpSpPr>
        <p:sp>
          <p:nvSpPr>
            <p:cNvPr id="85" name="Oval 84"/>
            <p:cNvSpPr>
              <a:spLocks noChangeArrowheads="1"/>
            </p:cNvSpPr>
            <p:nvPr/>
          </p:nvSpPr>
          <p:spPr bwMode="auto">
            <a:xfrm>
              <a:off x="8016566" y="149067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6" name="Oval 85"/>
            <p:cNvSpPr>
              <a:spLocks noChangeArrowheads="1"/>
            </p:cNvSpPr>
            <p:nvPr/>
          </p:nvSpPr>
          <p:spPr bwMode="auto">
            <a:xfrm>
              <a:off x="7920886" y="139490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8" name="Group 114"/>
          <p:cNvGrpSpPr>
            <a:grpSpLocks/>
          </p:cNvGrpSpPr>
          <p:nvPr/>
        </p:nvGrpSpPr>
        <p:grpSpPr bwMode="auto">
          <a:xfrm>
            <a:off x="7564438" y="4149725"/>
            <a:ext cx="249237" cy="258763"/>
            <a:chOff x="7920886" y="1394904"/>
            <a:chExt cx="248767" cy="258580"/>
          </a:xfrm>
        </p:grpSpPr>
        <p:sp>
          <p:nvSpPr>
            <p:cNvPr id="88" name="Oval 87"/>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9" name="Oval 88"/>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19" name="Group 117"/>
          <p:cNvGrpSpPr>
            <a:grpSpLocks/>
          </p:cNvGrpSpPr>
          <p:nvPr/>
        </p:nvGrpSpPr>
        <p:grpSpPr bwMode="auto">
          <a:xfrm>
            <a:off x="7219950" y="4870450"/>
            <a:ext cx="249238" cy="258763"/>
            <a:chOff x="7920886" y="1394904"/>
            <a:chExt cx="248767" cy="258580"/>
          </a:xfrm>
        </p:grpSpPr>
        <p:sp>
          <p:nvSpPr>
            <p:cNvPr id="91" name="Oval 90"/>
            <p:cNvSpPr>
              <a:spLocks noChangeArrowheads="1"/>
            </p:cNvSpPr>
            <p:nvPr/>
          </p:nvSpPr>
          <p:spPr bwMode="auto">
            <a:xfrm>
              <a:off x="8017541" y="149167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2" name="Oval 91"/>
            <p:cNvSpPr>
              <a:spLocks noChangeArrowheads="1"/>
            </p:cNvSpPr>
            <p:nvPr/>
          </p:nvSpPr>
          <p:spPr bwMode="auto">
            <a:xfrm>
              <a:off x="7920886" y="139490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20" name="Group 120"/>
          <p:cNvGrpSpPr>
            <a:grpSpLocks/>
          </p:cNvGrpSpPr>
          <p:nvPr/>
        </p:nvGrpSpPr>
        <p:grpSpPr bwMode="auto">
          <a:xfrm>
            <a:off x="7840663" y="5318125"/>
            <a:ext cx="247650" cy="258763"/>
            <a:chOff x="7920886" y="1394904"/>
            <a:chExt cx="248767" cy="258580"/>
          </a:xfrm>
        </p:grpSpPr>
        <p:sp>
          <p:nvSpPr>
            <p:cNvPr id="94" name="Oval 93"/>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5" name="Oval 94"/>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21" name="Group 123"/>
          <p:cNvGrpSpPr>
            <a:grpSpLocks/>
          </p:cNvGrpSpPr>
          <p:nvPr/>
        </p:nvGrpSpPr>
        <p:grpSpPr bwMode="auto">
          <a:xfrm>
            <a:off x="8042275" y="3760788"/>
            <a:ext cx="249238" cy="258762"/>
            <a:chOff x="7920886" y="1394904"/>
            <a:chExt cx="248767" cy="258580"/>
          </a:xfrm>
        </p:grpSpPr>
        <p:sp>
          <p:nvSpPr>
            <p:cNvPr id="97" name="Oval 96"/>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8" name="Oval 97"/>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22" name="Group 126"/>
          <p:cNvGrpSpPr>
            <a:grpSpLocks/>
          </p:cNvGrpSpPr>
          <p:nvPr/>
        </p:nvGrpSpPr>
        <p:grpSpPr bwMode="auto">
          <a:xfrm>
            <a:off x="6935788" y="4972050"/>
            <a:ext cx="249237" cy="258763"/>
            <a:chOff x="7920886" y="1394904"/>
            <a:chExt cx="248767" cy="258580"/>
          </a:xfrm>
        </p:grpSpPr>
        <p:sp>
          <p:nvSpPr>
            <p:cNvPr id="100" name="Oval 99"/>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1" name="Oval 100"/>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23" name="Group 129"/>
          <p:cNvGrpSpPr>
            <a:grpSpLocks/>
          </p:cNvGrpSpPr>
          <p:nvPr/>
        </p:nvGrpSpPr>
        <p:grpSpPr bwMode="auto">
          <a:xfrm>
            <a:off x="7210425" y="4354513"/>
            <a:ext cx="249238" cy="258762"/>
            <a:chOff x="7920886" y="1394904"/>
            <a:chExt cx="248767" cy="258580"/>
          </a:xfrm>
        </p:grpSpPr>
        <p:sp>
          <p:nvSpPr>
            <p:cNvPr id="103" name="Oval 102"/>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4" name="Oval 103"/>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24" name="Group 132"/>
          <p:cNvGrpSpPr>
            <a:grpSpLocks/>
          </p:cNvGrpSpPr>
          <p:nvPr/>
        </p:nvGrpSpPr>
        <p:grpSpPr bwMode="auto">
          <a:xfrm>
            <a:off x="8070850" y="5148263"/>
            <a:ext cx="249238" cy="258762"/>
            <a:chOff x="7920886" y="1394904"/>
            <a:chExt cx="248767" cy="258580"/>
          </a:xfrm>
        </p:grpSpPr>
        <p:sp>
          <p:nvSpPr>
            <p:cNvPr id="106" name="Oval 105"/>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7" name="Oval 106"/>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25" name="Group 138"/>
          <p:cNvGrpSpPr>
            <a:grpSpLocks/>
          </p:cNvGrpSpPr>
          <p:nvPr/>
        </p:nvGrpSpPr>
        <p:grpSpPr bwMode="auto">
          <a:xfrm>
            <a:off x="7383463" y="3727450"/>
            <a:ext cx="249237" cy="257175"/>
            <a:chOff x="7920886" y="1394904"/>
            <a:chExt cx="248767" cy="258580"/>
          </a:xfrm>
        </p:grpSpPr>
        <p:sp>
          <p:nvSpPr>
            <p:cNvPr id="109" name="Oval 108"/>
            <p:cNvSpPr>
              <a:spLocks noChangeArrowheads="1"/>
            </p:cNvSpPr>
            <p:nvPr/>
          </p:nvSpPr>
          <p:spPr bwMode="auto">
            <a:xfrm>
              <a:off x="8017540" y="149067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0" name="Oval 109"/>
            <p:cNvSpPr>
              <a:spLocks noChangeArrowheads="1"/>
            </p:cNvSpPr>
            <p:nvPr/>
          </p:nvSpPr>
          <p:spPr bwMode="auto">
            <a:xfrm>
              <a:off x="7920886" y="139490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4626" name="Group 141"/>
          <p:cNvGrpSpPr>
            <a:grpSpLocks/>
          </p:cNvGrpSpPr>
          <p:nvPr/>
        </p:nvGrpSpPr>
        <p:grpSpPr bwMode="auto">
          <a:xfrm>
            <a:off x="7880350" y="4246563"/>
            <a:ext cx="249238" cy="258762"/>
            <a:chOff x="7920886" y="1394904"/>
            <a:chExt cx="248767" cy="258580"/>
          </a:xfrm>
        </p:grpSpPr>
        <p:sp>
          <p:nvSpPr>
            <p:cNvPr id="112" name="Oval 111"/>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3" name="Oval 112"/>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sp>
        <p:nvSpPr>
          <p:cNvPr id="24627" name="TextBox 43"/>
          <p:cNvSpPr txBox="1">
            <a:spLocks noChangeArrowheads="1"/>
          </p:cNvSpPr>
          <p:nvPr/>
        </p:nvSpPr>
        <p:spPr bwMode="auto">
          <a:xfrm>
            <a:off x="2344738" y="5772150"/>
            <a:ext cx="4191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10</a:t>
            </a:r>
          </a:p>
        </p:txBody>
      </p:sp>
      <p:sp>
        <p:nvSpPr>
          <p:cNvPr id="24628" name="TextBox 44"/>
          <p:cNvSpPr txBox="1">
            <a:spLocks noChangeArrowheads="1"/>
          </p:cNvSpPr>
          <p:nvPr/>
        </p:nvSpPr>
        <p:spPr bwMode="auto">
          <a:xfrm>
            <a:off x="3378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20</a:t>
            </a:r>
          </a:p>
        </p:txBody>
      </p:sp>
      <p:sp>
        <p:nvSpPr>
          <p:cNvPr id="24629" name="TextBox 45"/>
          <p:cNvSpPr txBox="1">
            <a:spLocks noChangeArrowheads="1"/>
          </p:cNvSpPr>
          <p:nvPr/>
        </p:nvSpPr>
        <p:spPr bwMode="auto">
          <a:xfrm>
            <a:off x="4521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30</a:t>
            </a:r>
          </a:p>
        </p:txBody>
      </p:sp>
      <p:sp>
        <p:nvSpPr>
          <p:cNvPr id="111" name="TextBox 110"/>
          <p:cNvSpPr txBox="1"/>
          <p:nvPr/>
        </p:nvSpPr>
        <p:spPr>
          <a:xfrm>
            <a:off x="1403350" y="5764213"/>
            <a:ext cx="306388" cy="368300"/>
          </a:xfrm>
          <a:prstGeom prst="rect">
            <a:avLst/>
          </a:prstGeom>
          <a:noFill/>
        </p:spPr>
        <p:txBody>
          <a:bodyPr>
            <a:spAutoFit/>
          </a:bodyPr>
          <a:lstStyle/>
          <a:p>
            <a:pPr>
              <a:defRPr/>
            </a:pPr>
            <a:r>
              <a:rPr lang="en-US" dirty="0">
                <a:solidFill>
                  <a:schemeClr val="bg1"/>
                </a:solidFill>
                <a:latin typeface="+mj-lt"/>
                <a:ea typeface="ＭＳ Ｐゴシック" charset="0"/>
                <a:cs typeface="ＭＳ Ｐゴシック" charset="0"/>
              </a:rPr>
              <a:t>0</a:t>
            </a:r>
          </a:p>
        </p:txBody>
      </p:sp>
    </p:spTree>
  </p:cSld>
  <p:clrMapOvr>
    <a:masterClrMapping/>
  </p:clrMapOvr>
  <p:transition spd="med" advClick="0">
    <p:fade/>
  </p:transition>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 name="Rectangle 53"/>
          <p:cNvSpPr>
            <a:spLocks noChangeArrowheads="1"/>
          </p:cNvSpPr>
          <p:nvPr/>
        </p:nvSpPr>
        <p:spPr bwMode="auto">
          <a:xfrm>
            <a:off x="0" y="0"/>
            <a:ext cx="9144000" cy="6858000"/>
          </a:xfrm>
          <a:prstGeom prst="rect">
            <a:avLst/>
          </a:prstGeom>
          <a:solidFill>
            <a:srgbClr val="262626"/>
          </a:solidFill>
          <a:ln>
            <a:noFill/>
          </a:ln>
          <a:effectLst>
            <a:outerShdw blurRad="40000" dist="23000" dir="5400000" rotWithShape="0">
              <a:srgbClr val="808080">
                <a:alpha val="34998"/>
              </a:srgbClr>
            </a:outerShdw>
          </a:effectLst>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a:defRPr/>
            </a:pPr>
            <a:endParaRPr lang="en-US">
              <a:solidFill>
                <a:schemeClr val="bg1"/>
              </a:solidFill>
              <a:latin typeface="Calibri" charset="0"/>
              <a:ea typeface="ＭＳ Ｐゴシック" charset="0"/>
              <a:cs typeface="Arial" charset="0"/>
            </a:endParaRPr>
          </a:p>
        </p:txBody>
      </p:sp>
      <p:sp>
        <p:nvSpPr>
          <p:cNvPr id="25603" name="AutoShape 5"/>
          <p:cNvSpPr>
            <a:spLocks noChangeAspect="1" noChangeArrowheads="1"/>
          </p:cNvSpPr>
          <p:nvPr/>
        </p:nvSpPr>
        <p:spPr bwMode="auto">
          <a:xfrm>
            <a:off x="1524000" y="1931988"/>
            <a:ext cx="6400800" cy="3944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solidFill>
                <a:schemeClr val="bg1"/>
              </a:solidFill>
              <a:latin typeface="Calibri" pitchFamily="34" charset="0"/>
            </a:endParaRPr>
          </a:p>
        </p:txBody>
      </p:sp>
      <p:cxnSp>
        <p:nvCxnSpPr>
          <p:cNvPr id="35" name="Straight Connector 34"/>
          <p:cNvCxnSpPr/>
          <p:nvPr/>
        </p:nvCxnSpPr>
        <p:spPr>
          <a:xfrm>
            <a:off x="1524000" y="2536825"/>
            <a:ext cx="0" cy="3219450"/>
          </a:xfrm>
          <a:prstGeom prst="line">
            <a:avLst/>
          </a:prstGeom>
          <a:ln w="38100">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36" name="Straight Connector 35"/>
          <p:cNvCxnSpPr/>
          <p:nvPr/>
        </p:nvCxnSpPr>
        <p:spPr>
          <a:xfrm flipH="1">
            <a:off x="1524000" y="5756275"/>
            <a:ext cx="3927475" cy="0"/>
          </a:xfrm>
          <a:prstGeom prst="line">
            <a:avLst/>
          </a:prstGeom>
          <a:ln w="38100">
            <a:solidFill>
              <a:schemeClr val="bg1"/>
            </a:solidFill>
          </a:ln>
          <a:effectLst/>
        </p:spPr>
        <p:style>
          <a:lnRef idx="2">
            <a:schemeClr val="accent1"/>
          </a:lnRef>
          <a:fillRef idx="0">
            <a:schemeClr val="accent1"/>
          </a:fillRef>
          <a:effectRef idx="1">
            <a:schemeClr val="accent1"/>
          </a:effectRef>
          <a:fontRef idx="minor">
            <a:schemeClr val="tx1"/>
          </a:fontRef>
        </p:style>
      </p:cxnSp>
      <p:sp>
        <p:nvSpPr>
          <p:cNvPr id="25606" name="TextBox 40"/>
          <p:cNvSpPr txBox="1">
            <a:spLocks noChangeArrowheads="1"/>
          </p:cNvSpPr>
          <p:nvPr/>
        </p:nvSpPr>
        <p:spPr bwMode="auto">
          <a:xfrm>
            <a:off x="603250" y="4016375"/>
            <a:ext cx="8842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Normal</a:t>
            </a:r>
          </a:p>
        </p:txBody>
      </p:sp>
      <p:sp>
        <p:nvSpPr>
          <p:cNvPr id="25607" name="TextBox 41"/>
          <p:cNvSpPr txBox="1">
            <a:spLocks noChangeArrowheads="1"/>
          </p:cNvSpPr>
          <p:nvPr/>
        </p:nvSpPr>
        <p:spPr bwMode="auto">
          <a:xfrm>
            <a:off x="825500" y="5341938"/>
            <a:ext cx="568325"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Low</a:t>
            </a:r>
          </a:p>
        </p:txBody>
      </p:sp>
      <p:sp>
        <p:nvSpPr>
          <p:cNvPr id="25608" name="TextBox 42"/>
          <p:cNvSpPr txBox="1">
            <a:spLocks noChangeArrowheads="1"/>
          </p:cNvSpPr>
          <p:nvPr/>
        </p:nvSpPr>
        <p:spPr bwMode="auto">
          <a:xfrm>
            <a:off x="825500" y="2581275"/>
            <a:ext cx="61277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High</a:t>
            </a:r>
          </a:p>
        </p:txBody>
      </p:sp>
      <p:sp>
        <p:nvSpPr>
          <p:cNvPr id="25609" name="TextBox 46"/>
          <p:cNvSpPr txBox="1">
            <a:spLocks noChangeArrowheads="1"/>
          </p:cNvSpPr>
          <p:nvPr/>
        </p:nvSpPr>
        <p:spPr bwMode="auto">
          <a:xfrm>
            <a:off x="3019425" y="6094413"/>
            <a:ext cx="957263"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Minutes</a:t>
            </a:r>
          </a:p>
        </p:txBody>
      </p:sp>
      <p:cxnSp>
        <p:nvCxnSpPr>
          <p:cNvPr id="49" name="Straight Connector 48"/>
          <p:cNvCxnSpPr/>
          <p:nvPr/>
        </p:nvCxnSpPr>
        <p:spPr>
          <a:xfrm flipV="1">
            <a:off x="1524000" y="4267200"/>
            <a:ext cx="1981200" cy="15875"/>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cxnSp>
        <p:nvCxnSpPr>
          <p:cNvPr id="50" name="Straight Connector 49"/>
          <p:cNvCxnSpPr/>
          <p:nvPr/>
        </p:nvCxnSpPr>
        <p:spPr>
          <a:xfrm flipV="1">
            <a:off x="1531938" y="4191000"/>
            <a:ext cx="1973262" cy="30163"/>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sp>
        <p:nvSpPr>
          <p:cNvPr id="25612" name="TextBox 50"/>
          <p:cNvSpPr txBox="1">
            <a:spLocks noChangeArrowheads="1"/>
          </p:cNvSpPr>
          <p:nvPr/>
        </p:nvSpPr>
        <p:spPr bwMode="auto">
          <a:xfrm>
            <a:off x="603250" y="427038"/>
            <a:ext cx="8540750"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3600" b="1">
                <a:solidFill>
                  <a:schemeClr val="bg1"/>
                </a:solidFill>
                <a:latin typeface="Calibri" pitchFamily="34" charset="0"/>
              </a:rPr>
              <a:t>The jar has been in the dark for 20 minutes</a:t>
            </a:r>
          </a:p>
        </p:txBody>
      </p:sp>
      <p:sp>
        <p:nvSpPr>
          <p:cNvPr id="32" name="Rectangle 31">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33" name="Rectangle 32">
            <a:hlinkClick r:id="" action="ppaction://hlinkshowjump?jump=previousslide"/>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
        <p:nvSpPr>
          <p:cNvPr id="25615" name="AutoShape 6"/>
          <p:cNvSpPr>
            <a:spLocks noChangeArrowheads="1"/>
          </p:cNvSpPr>
          <p:nvPr/>
        </p:nvSpPr>
        <p:spPr bwMode="auto">
          <a:xfrm>
            <a:off x="6853238" y="3603625"/>
            <a:ext cx="1514475" cy="2038350"/>
          </a:xfrm>
          <a:prstGeom prst="roundRect">
            <a:avLst>
              <a:gd name="adj" fmla="val 16667"/>
            </a:avLst>
          </a:prstGeom>
          <a:solidFill>
            <a:srgbClr val="FFFFFF"/>
          </a:solidFill>
          <a:ln w="9525">
            <a:solidFill>
              <a:srgbClr val="000000"/>
            </a:solidFill>
            <a:round/>
            <a:headEnd/>
            <a:tailEnd/>
          </a:ln>
        </p:spPr>
        <p:txBody>
          <a:bodyPr/>
          <a:lstStyle/>
          <a:p>
            <a:endParaRPr lang="en-US">
              <a:solidFill>
                <a:schemeClr val="bg1"/>
              </a:solidFill>
              <a:latin typeface="Calibri" pitchFamily="34" charset="0"/>
            </a:endParaRPr>
          </a:p>
        </p:txBody>
      </p:sp>
      <p:sp>
        <p:nvSpPr>
          <p:cNvPr id="25616" name="Rectangle 8"/>
          <p:cNvSpPr>
            <a:spLocks noChangeArrowheads="1"/>
          </p:cNvSpPr>
          <p:nvPr/>
        </p:nvSpPr>
        <p:spPr bwMode="auto">
          <a:xfrm>
            <a:off x="6967538" y="3563938"/>
            <a:ext cx="1276350" cy="87312"/>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solidFill>
                <a:schemeClr val="bg1"/>
              </a:solidFill>
              <a:latin typeface="Calibri" pitchFamily="34" charset="0"/>
            </a:endParaRPr>
          </a:p>
        </p:txBody>
      </p:sp>
      <p:sp>
        <p:nvSpPr>
          <p:cNvPr id="25617" name="Text Box 11"/>
          <p:cNvSpPr txBox="1">
            <a:spLocks noChangeArrowheads="1"/>
          </p:cNvSpPr>
          <p:nvPr/>
        </p:nvSpPr>
        <p:spPr bwMode="auto">
          <a:xfrm>
            <a:off x="7269163" y="3051175"/>
            <a:ext cx="833437"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solidFill>
                  <a:schemeClr val="bg1"/>
                </a:solidFill>
                <a:latin typeface="Calibri" pitchFamily="34" charset="0"/>
              </a:rPr>
              <a:t>dark</a:t>
            </a:r>
          </a:p>
        </p:txBody>
      </p:sp>
      <p:sp>
        <p:nvSpPr>
          <p:cNvPr id="25618" name="Oval 24"/>
          <p:cNvSpPr>
            <a:spLocks noChangeArrowheads="1"/>
          </p:cNvSpPr>
          <p:nvPr/>
        </p:nvSpPr>
        <p:spPr bwMode="auto">
          <a:xfrm>
            <a:off x="7373938" y="5381625"/>
            <a:ext cx="457200" cy="381000"/>
          </a:xfrm>
          <a:prstGeom prst="ellipse">
            <a:avLst/>
          </a:prstGeom>
          <a:solidFill>
            <a:srgbClr val="33CC33"/>
          </a:solidFill>
          <a:ln w="9525">
            <a:solidFill>
              <a:schemeClr val="tx1"/>
            </a:solidFill>
            <a:round/>
            <a:headEnd/>
            <a:tailEnd/>
          </a:ln>
        </p:spPr>
        <p:txBody>
          <a:bodyPr wrap="none" anchor="ctr"/>
          <a:lstStyle/>
          <a:p>
            <a:endParaRPr lang="en-US">
              <a:solidFill>
                <a:schemeClr val="bg1"/>
              </a:solidFill>
              <a:latin typeface="Calibri" pitchFamily="34" charset="0"/>
            </a:endParaRPr>
          </a:p>
        </p:txBody>
      </p:sp>
      <p:sp>
        <p:nvSpPr>
          <p:cNvPr id="40" name="Rectangle 25"/>
          <p:cNvSpPr>
            <a:spLocks noChangeArrowheads="1"/>
          </p:cNvSpPr>
          <p:nvPr/>
        </p:nvSpPr>
        <p:spPr bwMode="auto">
          <a:xfrm>
            <a:off x="7254875" y="5653088"/>
            <a:ext cx="762000" cy="304800"/>
          </a:xfrm>
          <a:prstGeom prst="rect">
            <a:avLst/>
          </a:prstGeom>
          <a:solidFill>
            <a:schemeClr val="tx1">
              <a:lumMod val="85000"/>
              <a:lumOff val="15000"/>
            </a:schemeClr>
          </a:solidFill>
          <a:ln w="9525">
            <a:noFill/>
            <a:miter lim="800000"/>
            <a:headEnd/>
            <a:tailEnd/>
          </a:ln>
          <a:effectLst/>
          <a:extLst/>
        </p:spPr>
        <p:txBody>
          <a:bodyPr wrap="none" anchor="ctr"/>
          <a:lstStyle/>
          <a:p>
            <a:pPr>
              <a:defRPr/>
            </a:pPr>
            <a:endParaRPr lang="en-US">
              <a:solidFill>
                <a:schemeClr val="bg1"/>
              </a:solidFill>
              <a:latin typeface="Calibri" charset="0"/>
              <a:ea typeface="ＭＳ Ｐゴシック" charset="0"/>
              <a:cs typeface="Arial" charset="0"/>
            </a:endParaRPr>
          </a:p>
        </p:txBody>
      </p:sp>
      <p:sp>
        <p:nvSpPr>
          <p:cNvPr id="25620" name="Line 26"/>
          <p:cNvSpPr>
            <a:spLocks noChangeShapeType="1"/>
          </p:cNvSpPr>
          <p:nvPr/>
        </p:nvSpPr>
        <p:spPr bwMode="auto">
          <a:xfrm flipH="1">
            <a:off x="7242175" y="5649913"/>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5621" name="Rectangle 34"/>
          <p:cNvSpPr>
            <a:spLocks noChangeArrowheads="1"/>
          </p:cNvSpPr>
          <p:nvPr/>
        </p:nvSpPr>
        <p:spPr bwMode="auto">
          <a:xfrm>
            <a:off x="6961188" y="3503613"/>
            <a:ext cx="1273175" cy="174625"/>
          </a:xfrm>
          <a:prstGeom prst="rect">
            <a:avLst/>
          </a:prstGeom>
          <a:solidFill>
            <a:schemeClr val="bg1"/>
          </a:solidFill>
          <a:ln w="9525">
            <a:solidFill>
              <a:schemeClr val="tx1"/>
            </a:solidFill>
            <a:miter lim="800000"/>
            <a:headEnd/>
            <a:tailEnd/>
          </a:ln>
        </p:spPr>
        <p:txBody>
          <a:bodyPr wrap="none" anchor="ctr"/>
          <a:lstStyle/>
          <a:p>
            <a:endParaRPr lang="en-US">
              <a:solidFill>
                <a:schemeClr val="bg1"/>
              </a:solidFill>
              <a:latin typeface="Calibri" pitchFamily="34" charset="0"/>
            </a:endParaRPr>
          </a:p>
        </p:txBody>
      </p:sp>
      <p:sp>
        <p:nvSpPr>
          <p:cNvPr id="25622" name="Text Box 22"/>
          <p:cNvSpPr txBox="1">
            <a:spLocks noChangeArrowheads="1"/>
          </p:cNvSpPr>
          <p:nvPr/>
        </p:nvSpPr>
        <p:spPr bwMode="auto">
          <a:xfrm>
            <a:off x="6761163" y="5653088"/>
            <a:ext cx="1341437" cy="5857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solidFill>
                  <a:srgbClr val="FFFFFF"/>
                </a:solidFill>
                <a:latin typeface="Calibri" pitchFamily="34" charset="0"/>
              </a:rPr>
              <a:t>25 g of chloroplasts </a:t>
            </a:r>
          </a:p>
        </p:txBody>
      </p:sp>
      <p:sp>
        <p:nvSpPr>
          <p:cNvPr id="25623" name="Rectangle 24"/>
          <p:cNvSpPr>
            <a:spLocks noChangeArrowheads="1"/>
          </p:cNvSpPr>
          <p:nvPr/>
        </p:nvSpPr>
        <p:spPr bwMode="auto">
          <a:xfrm>
            <a:off x="7062788" y="2928938"/>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25624" name="TextBox 36"/>
          <p:cNvSpPr txBox="1">
            <a:spLocks noChangeArrowheads="1"/>
          </p:cNvSpPr>
          <p:nvPr/>
        </p:nvSpPr>
        <p:spPr bwMode="auto">
          <a:xfrm>
            <a:off x="5467350" y="2409825"/>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solidFill>
                  <a:schemeClr val="bg1"/>
                </a:solidFill>
                <a:latin typeface="Calibri" pitchFamily="34" charset="0"/>
              </a:rPr>
              <a:t>Carbon dioxide</a:t>
            </a:r>
          </a:p>
          <a:p>
            <a:pPr algn="ctr" eaLnBrk="1" hangingPunct="1"/>
            <a:r>
              <a:rPr lang="en-US">
                <a:solidFill>
                  <a:schemeClr val="bg1"/>
                </a:solidFill>
                <a:latin typeface="Calibri" pitchFamily="34" charset="0"/>
              </a:rPr>
              <a:t> and Oxygen </a:t>
            </a:r>
          </a:p>
          <a:p>
            <a:pPr algn="ctr" eaLnBrk="1" hangingPunct="1"/>
            <a:r>
              <a:rPr lang="en-US">
                <a:solidFill>
                  <a:schemeClr val="bg1"/>
                </a:solidFill>
                <a:latin typeface="Calibri" pitchFamily="34" charset="0"/>
              </a:rPr>
              <a:t>meter</a:t>
            </a:r>
          </a:p>
          <a:p>
            <a:pPr eaLnBrk="1" hangingPunct="1"/>
            <a:endParaRPr lang="en-US">
              <a:solidFill>
                <a:schemeClr val="bg1"/>
              </a:solidFill>
            </a:endParaRPr>
          </a:p>
        </p:txBody>
      </p:sp>
      <p:cxnSp>
        <p:nvCxnSpPr>
          <p:cNvPr id="38" name="Straight Arrow Connector 37"/>
          <p:cNvCxnSpPr>
            <a:cxnSpLocks noChangeShapeType="1"/>
          </p:cNvCxnSpPr>
          <p:nvPr/>
        </p:nvCxnSpPr>
        <p:spPr bwMode="auto">
          <a:xfrm>
            <a:off x="6651625" y="3168650"/>
            <a:ext cx="331788" cy="141288"/>
          </a:xfrm>
          <a:prstGeom prst="straightConnector1">
            <a:avLst/>
          </a:prstGeom>
          <a:noFill/>
          <a:ln w="25400">
            <a:solidFill>
              <a:schemeClr val="bg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cxnSp>
        <p:nvCxnSpPr>
          <p:cNvPr id="39" name="Straight Connector 38"/>
          <p:cNvCxnSpPr/>
          <p:nvPr/>
        </p:nvCxnSpPr>
        <p:spPr>
          <a:xfrm flipV="1">
            <a:off x="2636838" y="1758950"/>
            <a:ext cx="601662" cy="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41" name="Straight Connector 40"/>
          <p:cNvCxnSpPr/>
          <p:nvPr/>
        </p:nvCxnSpPr>
        <p:spPr>
          <a:xfrm flipV="1">
            <a:off x="2644775" y="2166938"/>
            <a:ext cx="609600" cy="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sp>
        <p:nvSpPr>
          <p:cNvPr id="25628" name="TextBox 62"/>
          <p:cNvSpPr txBox="1">
            <a:spLocks noChangeArrowheads="1"/>
          </p:cNvSpPr>
          <p:nvPr/>
        </p:nvSpPr>
        <p:spPr bwMode="auto">
          <a:xfrm>
            <a:off x="3344863" y="1482725"/>
            <a:ext cx="1774825"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solidFill>
                  <a:schemeClr val="bg1"/>
                </a:solidFill>
                <a:latin typeface="Calibri" pitchFamily="34" charset="0"/>
              </a:rPr>
              <a:t>Carbon Dioxide</a:t>
            </a:r>
          </a:p>
        </p:txBody>
      </p:sp>
      <p:sp>
        <p:nvSpPr>
          <p:cNvPr id="25629" name="TextBox 63"/>
          <p:cNvSpPr txBox="1">
            <a:spLocks noChangeArrowheads="1"/>
          </p:cNvSpPr>
          <p:nvPr/>
        </p:nvSpPr>
        <p:spPr bwMode="auto">
          <a:xfrm>
            <a:off x="3776663" y="1925638"/>
            <a:ext cx="957262"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solidFill>
                  <a:schemeClr val="bg1"/>
                </a:solidFill>
                <a:latin typeface="Calibri" pitchFamily="34" charset="0"/>
              </a:rPr>
              <a:t>Oxygen</a:t>
            </a:r>
          </a:p>
        </p:txBody>
      </p:sp>
      <p:sp>
        <p:nvSpPr>
          <p:cNvPr id="44" name="Rectangle 43"/>
          <p:cNvSpPr/>
          <p:nvPr/>
        </p:nvSpPr>
        <p:spPr>
          <a:xfrm>
            <a:off x="2481263" y="1500188"/>
            <a:ext cx="3489325" cy="841375"/>
          </a:xfrm>
          <a:prstGeom prst="rect">
            <a:avLst/>
          </a:prstGeom>
          <a:noFill/>
          <a:ln>
            <a:solidFill>
              <a:schemeClr val="bg1"/>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a:solidFill>
                <a:schemeClr val="bg1"/>
              </a:solidFill>
              <a:ea typeface="ＭＳ Ｐゴシック" charset="0"/>
              <a:cs typeface="Arial" charset="0"/>
            </a:endParaRPr>
          </a:p>
        </p:txBody>
      </p:sp>
      <p:grpSp>
        <p:nvGrpSpPr>
          <p:cNvPr id="25631" name="Group 44"/>
          <p:cNvGrpSpPr>
            <a:grpSpLocks/>
          </p:cNvGrpSpPr>
          <p:nvPr/>
        </p:nvGrpSpPr>
        <p:grpSpPr bwMode="auto">
          <a:xfrm>
            <a:off x="5380038" y="1557338"/>
            <a:ext cx="344487" cy="263525"/>
            <a:chOff x="7673174" y="325924"/>
            <a:chExt cx="344079" cy="263308"/>
          </a:xfrm>
        </p:grpSpPr>
        <p:sp>
          <p:nvSpPr>
            <p:cNvPr id="46" name="Oval 45"/>
            <p:cNvSpPr>
              <a:spLocks noChangeArrowheads="1"/>
            </p:cNvSpPr>
            <p:nvPr/>
          </p:nvSpPr>
          <p:spPr bwMode="auto">
            <a:xfrm>
              <a:off x="7673174" y="427440"/>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7" name="Oval 46"/>
            <p:cNvSpPr>
              <a:spLocks noChangeArrowheads="1"/>
            </p:cNvSpPr>
            <p:nvPr/>
          </p:nvSpPr>
          <p:spPr bwMode="auto">
            <a:xfrm>
              <a:off x="7865033" y="422681"/>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48" name="Oval 47"/>
            <p:cNvSpPr>
              <a:spLocks noChangeArrowheads="1"/>
            </p:cNvSpPr>
            <p:nvPr/>
          </p:nvSpPr>
          <p:spPr bwMode="auto">
            <a:xfrm>
              <a:off x="7768311" y="32592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32" name="Group 50"/>
          <p:cNvGrpSpPr>
            <a:grpSpLocks/>
          </p:cNvGrpSpPr>
          <p:nvPr/>
        </p:nvGrpSpPr>
        <p:grpSpPr bwMode="auto">
          <a:xfrm>
            <a:off x="5408613" y="1957388"/>
            <a:ext cx="247650" cy="258762"/>
            <a:chOff x="7920886" y="1394904"/>
            <a:chExt cx="248767" cy="258580"/>
          </a:xfrm>
        </p:grpSpPr>
        <p:sp>
          <p:nvSpPr>
            <p:cNvPr id="52" name="Oval 51"/>
            <p:cNvSpPr>
              <a:spLocks noChangeArrowheads="1"/>
            </p:cNvSpPr>
            <p:nvPr/>
          </p:nvSpPr>
          <p:spPr bwMode="auto">
            <a:xfrm>
              <a:off x="8016566" y="1491673"/>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5" name="Oval 54"/>
            <p:cNvSpPr>
              <a:spLocks noChangeArrowheads="1"/>
            </p:cNvSpPr>
            <p:nvPr/>
          </p:nvSpPr>
          <p:spPr bwMode="auto">
            <a:xfrm>
              <a:off x="7920886" y="1394904"/>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sp>
        <p:nvSpPr>
          <p:cNvPr id="25633" name="Line 26"/>
          <p:cNvSpPr>
            <a:spLocks noChangeShapeType="1"/>
          </p:cNvSpPr>
          <p:nvPr/>
        </p:nvSpPr>
        <p:spPr bwMode="auto">
          <a:xfrm flipH="1">
            <a:off x="7242175" y="5649913"/>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grpSp>
        <p:nvGrpSpPr>
          <p:cNvPr id="25634" name="Group 6"/>
          <p:cNvGrpSpPr>
            <a:grpSpLocks/>
          </p:cNvGrpSpPr>
          <p:nvPr/>
        </p:nvGrpSpPr>
        <p:grpSpPr bwMode="auto">
          <a:xfrm>
            <a:off x="7875588" y="5302250"/>
            <a:ext cx="346075" cy="263525"/>
            <a:chOff x="7825574" y="2455518"/>
            <a:chExt cx="344079" cy="263308"/>
          </a:xfrm>
        </p:grpSpPr>
        <p:sp>
          <p:nvSpPr>
            <p:cNvPr id="116" name="Oval 115"/>
            <p:cNvSpPr>
              <a:spLocks noChangeArrowheads="1"/>
            </p:cNvSpPr>
            <p:nvPr/>
          </p:nvSpPr>
          <p:spPr bwMode="auto">
            <a:xfrm>
              <a:off x="7825574" y="2557034"/>
              <a:ext cx="151521"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7" name="Oval 116"/>
            <p:cNvSpPr>
              <a:spLocks noChangeArrowheads="1"/>
            </p:cNvSpPr>
            <p:nvPr/>
          </p:nvSpPr>
          <p:spPr bwMode="auto">
            <a:xfrm>
              <a:off x="8018132" y="2552276"/>
              <a:ext cx="151521"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8" name="Oval 117"/>
            <p:cNvSpPr>
              <a:spLocks noChangeArrowheads="1"/>
            </p:cNvSpPr>
            <p:nvPr/>
          </p:nvSpPr>
          <p:spPr bwMode="auto">
            <a:xfrm>
              <a:off x="7920275" y="2455518"/>
              <a:ext cx="15309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35" name="Group 60"/>
          <p:cNvGrpSpPr>
            <a:grpSpLocks/>
          </p:cNvGrpSpPr>
          <p:nvPr/>
        </p:nvGrpSpPr>
        <p:grpSpPr bwMode="auto">
          <a:xfrm>
            <a:off x="6988175" y="4511675"/>
            <a:ext cx="344488" cy="263525"/>
            <a:chOff x="7825574" y="2455518"/>
            <a:chExt cx="344079" cy="263308"/>
          </a:xfrm>
        </p:grpSpPr>
        <p:sp>
          <p:nvSpPr>
            <p:cNvPr id="120" name="Oval 119"/>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1" name="Oval 120"/>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2" name="Oval 121"/>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36" name="Group 69"/>
          <p:cNvGrpSpPr>
            <a:grpSpLocks/>
          </p:cNvGrpSpPr>
          <p:nvPr/>
        </p:nvGrpSpPr>
        <p:grpSpPr bwMode="auto">
          <a:xfrm>
            <a:off x="7180263" y="5067300"/>
            <a:ext cx="344487" cy="261938"/>
            <a:chOff x="7825574" y="2455518"/>
            <a:chExt cx="344079" cy="263308"/>
          </a:xfrm>
        </p:grpSpPr>
        <p:sp>
          <p:nvSpPr>
            <p:cNvPr id="124" name="Oval 123"/>
            <p:cNvSpPr>
              <a:spLocks noChangeArrowheads="1"/>
            </p:cNvSpPr>
            <p:nvPr/>
          </p:nvSpPr>
          <p:spPr bwMode="auto">
            <a:xfrm>
              <a:off x="7825574" y="2556054"/>
              <a:ext cx="152220" cy="16277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5" name="Oval 124"/>
            <p:cNvSpPr>
              <a:spLocks noChangeArrowheads="1"/>
            </p:cNvSpPr>
            <p:nvPr/>
          </p:nvSpPr>
          <p:spPr bwMode="auto">
            <a:xfrm>
              <a:off x="8017433" y="2551266"/>
              <a:ext cx="152220" cy="16277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6" name="Oval 125"/>
            <p:cNvSpPr>
              <a:spLocks noChangeArrowheads="1"/>
            </p:cNvSpPr>
            <p:nvPr/>
          </p:nvSpPr>
          <p:spPr bwMode="auto">
            <a:xfrm>
              <a:off x="7920711" y="2455518"/>
              <a:ext cx="152220" cy="16277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37" name="Group 73"/>
          <p:cNvGrpSpPr>
            <a:grpSpLocks/>
          </p:cNvGrpSpPr>
          <p:nvPr/>
        </p:nvGrpSpPr>
        <p:grpSpPr bwMode="auto">
          <a:xfrm>
            <a:off x="7778750" y="3971925"/>
            <a:ext cx="344488" cy="263525"/>
            <a:chOff x="7825574" y="2455518"/>
            <a:chExt cx="344079" cy="263308"/>
          </a:xfrm>
        </p:grpSpPr>
        <p:sp>
          <p:nvSpPr>
            <p:cNvPr id="128" name="Oval 127"/>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9" name="Oval 128"/>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0" name="Oval 129"/>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38" name="Group 77"/>
          <p:cNvGrpSpPr>
            <a:grpSpLocks/>
          </p:cNvGrpSpPr>
          <p:nvPr/>
        </p:nvGrpSpPr>
        <p:grpSpPr bwMode="auto">
          <a:xfrm>
            <a:off x="7905750" y="4708525"/>
            <a:ext cx="342900" cy="263525"/>
            <a:chOff x="7825574" y="2455518"/>
            <a:chExt cx="344079" cy="263308"/>
          </a:xfrm>
        </p:grpSpPr>
        <p:sp>
          <p:nvSpPr>
            <p:cNvPr id="132" name="Oval 131"/>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3" name="Oval 132"/>
            <p:cNvSpPr>
              <a:spLocks noChangeArrowheads="1"/>
            </p:cNvSpPr>
            <p:nvPr/>
          </p:nvSpPr>
          <p:spPr bwMode="auto">
            <a:xfrm>
              <a:off x="8016729" y="2552276"/>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4" name="Oval 133"/>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39" name="Group 85"/>
          <p:cNvGrpSpPr>
            <a:grpSpLocks/>
          </p:cNvGrpSpPr>
          <p:nvPr/>
        </p:nvGrpSpPr>
        <p:grpSpPr bwMode="auto">
          <a:xfrm>
            <a:off x="7947025" y="5038725"/>
            <a:ext cx="344488" cy="263525"/>
            <a:chOff x="7825574" y="2455518"/>
            <a:chExt cx="344079" cy="263308"/>
          </a:xfrm>
        </p:grpSpPr>
        <p:sp>
          <p:nvSpPr>
            <p:cNvPr id="136" name="Oval 135"/>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7" name="Oval 136"/>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38" name="Oval 137"/>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0" name="Group 93"/>
          <p:cNvGrpSpPr>
            <a:grpSpLocks/>
          </p:cNvGrpSpPr>
          <p:nvPr/>
        </p:nvGrpSpPr>
        <p:grpSpPr bwMode="auto">
          <a:xfrm>
            <a:off x="7427913" y="4643438"/>
            <a:ext cx="342900" cy="263525"/>
            <a:chOff x="7825574" y="2455518"/>
            <a:chExt cx="344079" cy="263308"/>
          </a:xfrm>
        </p:grpSpPr>
        <p:sp>
          <p:nvSpPr>
            <p:cNvPr id="140" name="Oval 139"/>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41" name="Oval 140"/>
            <p:cNvSpPr>
              <a:spLocks noChangeArrowheads="1"/>
            </p:cNvSpPr>
            <p:nvPr/>
          </p:nvSpPr>
          <p:spPr bwMode="auto">
            <a:xfrm>
              <a:off x="8016729" y="2552275"/>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42" name="Oval 141"/>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1" name="Group 105"/>
          <p:cNvGrpSpPr>
            <a:grpSpLocks/>
          </p:cNvGrpSpPr>
          <p:nvPr/>
        </p:nvGrpSpPr>
        <p:grpSpPr bwMode="auto">
          <a:xfrm>
            <a:off x="8105775" y="4502150"/>
            <a:ext cx="247650" cy="258763"/>
            <a:chOff x="7920886" y="1394904"/>
            <a:chExt cx="248767" cy="258580"/>
          </a:xfrm>
        </p:grpSpPr>
        <p:sp>
          <p:nvSpPr>
            <p:cNvPr id="144" name="Oval 143"/>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45" name="Oval 144"/>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2" name="Group 111"/>
          <p:cNvGrpSpPr>
            <a:grpSpLocks/>
          </p:cNvGrpSpPr>
          <p:nvPr/>
        </p:nvGrpSpPr>
        <p:grpSpPr bwMode="auto">
          <a:xfrm>
            <a:off x="7639050" y="5000625"/>
            <a:ext cx="247650" cy="257175"/>
            <a:chOff x="7920886" y="1394904"/>
            <a:chExt cx="248767" cy="258580"/>
          </a:xfrm>
        </p:grpSpPr>
        <p:sp>
          <p:nvSpPr>
            <p:cNvPr id="147" name="Oval 146"/>
            <p:cNvSpPr>
              <a:spLocks noChangeArrowheads="1"/>
            </p:cNvSpPr>
            <p:nvPr/>
          </p:nvSpPr>
          <p:spPr bwMode="auto">
            <a:xfrm>
              <a:off x="8016566" y="149067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48" name="Oval 147"/>
            <p:cNvSpPr>
              <a:spLocks noChangeArrowheads="1"/>
            </p:cNvSpPr>
            <p:nvPr/>
          </p:nvSpPr>
          <p:spPr bwMode="auto">
            <a:xfrm>
              <a:off x="7920886" y="139490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3" name="Group 114"/>
          <p:cNvGrpSpPr>
            <a:grpSpLocks/>
          </p:cNvGrpSpPr>
          <p:nvPr/>
        </p:nvGrpSpPr>
        <p:grpSpPr bwMode="auto">
          <a:xfrm>
            <a:off x="7434263" y="4149725"/>
            <a:ext cx="249237" cy="258763"/>
            <a:chOff x="7920886" y="1394904"/>
            <a:chExt cx="248767" cy="258580"/>
          </a:xfrm>
        </p:grpSpPr>
        <p:sp>
          <p:nvSpPr>
            <p:cNvPr id="150" name="Oval 149"/>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51" name="Oval 150"/>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4" name="Group 117"/>
          <p:cNvGrpSpPr>
            <a:grpSpLocks/>
          </p:cNvGrpSpPr>
          <p:nvPr/>
        </p:nvGrpSpPr>
        <p:grpSpPr bwMode="auto">
          <a:xfrm>
            <a:off x="6961188" y="4870450"/>
            <a:ext cx="249237" cy="258763"/>
            <a:chOff x="7920886" y="1394904"/>
            <a:chExt cx="248767" cy="258580"/>
          </a:xfrm>
        </p:grpSpPr>
        <p:sp>
          <p:nvSpPr>
            <p:cNvPr id="153" name="Oval 152"/>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54" name="Oval 153"/>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5" name="Group 120"/>
          <p:cNvGrpSpPr>
            <a:grpSpLocks/>
          </p:cNvGrpSpPr>
          <p:nvPr/>
        </p:nvGrpSpPr>
        <p:grpSpPr bwMode="auto">
          <a:xfrm>
            <a:off x="7877175" y="4340225"/>
            <a:ext cx="247650" cy="258763"/>
            <a:chOff x="7920886" y="1394904"/>
            <a:chExt cx="248767" cy="258580"/>
          </a:xfrm>
        </p:grpSpPr>
        <p:sp>
          <p:nvSpPr>
            <p:cNvPr id="156" name="Oval 155"/>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57" name="Oval 156"/>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6" name="Group 123"/>
          <p:cNvGrpSpPr>
            <a:grpSpLocks/>
          </p:cNvGrpSpPr>
          <p:nvPr/>
        </p:nvGrpSpPr>
        <p:grpSpPr bwMode="auto">
          <a:xfrm>
            <a:off x="8094663" y="4191000"/>
            <a:ext cx="249237" cy="258763"/>
            <a:chOff x="7920886" y="1394904"/>
            <a:chExt cx="248767" cy="258580"/>
          </a:xfrm>
        </p:grpSpPr>
        <p:sp>
          <p:nvSpPr>
            <p:cNvPr id="159" name="Oval 158"/>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60" name="Oval 159"/>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7" name="Group 126"/>
          <p:cNvGrpSpPr>
            <a:grpSpLocks/>
          </p:cNvGrpSpPr>
          <p:nvPr/>
        </p:nvGrpSpPr>
        <p:grpSpPr bwMode="auto">
          <a:xfrm>
            <a:off x="7437438" y="3841750"/>
            <a:ext cx="249237" cy="258763"/>
            <a:chOff x="7920886" y="1394904"/>
            <a:chExt cx="248767" cy="258580"/>
          </a:xfrm>
        </p:grpSpPr>
        <p:sp>
          <p:nvSpPr>
            <p:cNvPr id="162" name="Oval 161"/>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63" name="Oval 162"/>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8" name="Group 129"/>
          <p:cNvGrpSpPr>
            <a:grpSpLocks/>
          </p:cNvGrpSpPr>
          <p:nvPr/>
        </p:nvGrpSpPr>
        <p:grpSpPr bwMode="auto">
          <a:xfrm>
            <a:off x="7269163" y="4383088"/>
            <a:ext cx="249237" cy="257175"/>
            <a:chOff x="7920886" y="1394904"/>
            <a:chExt cx="248767" cy="258580"/>
          </a:xfrm>
        </p:grpSpPr>
        <p:sp>
          <p:nvSpPr>
            <p:cNvPr id="165" name="Oval 164"/>
            <p:cNvSpPr>
              <a:spLocks noChangeArrowheads="1"/>
            </p:cNvSpPr>
            <p:nvPr/>
          </p:nvSpPr>
          <p:spPr bwMode="auto">
            <a:xfrm>
              <a:off x="8017540" y="1492270"/>
              <a:ext cx="152113" cy="161214"/>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66" name="Oval 165"/>
            <p:cNvSpPr>
              <a:spLocks noChangeArrowheads="1"/>
            </p:cNvSpPr>
            <p:nvPr/>
          </p:nvSpPr>
          <p:spPr bwMode="auto">
            <a:xfrm>
              <a:off x="7920886" y="1394904"/>
              <a:ext cx="152113" cy="161213"/>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49" name="Group 132"/>
          <p:cNvGrpSpPr>
            <a:grpSpLocks/>
          </p:cNvGrpSpPr>
          <p:nvPr/>
        </p:nvGrpSpPr>
        <p:grpSpPr bwMode="auto">
          <a:xfrm>
            <a:off x="7666038" y="4445000"/>
            <a:ext cx="249237" cy="258763"/>
            <a:chOff x="7920886" y="1394904"/>
            <a:chExt cx="248767" cy="258580"/>
          </a:xfrm>
        </p:grpSpPr>
        <p:sp>
          <p:nvSpPr>
            <p:cNvPr id="168" name="Oval 167"/>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69" name="Oval 168"/>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50" name="Group 138"/>
          <p:cNvGrpSpPr>
            <a:grpSpLocks/>
          </p:cNvGrpSpPr>
          <p:nvPr/>
        </p:nvGrpSpPr>
        <p:grpSpPr bwMode="auto">
          <a:xfrm>
            <a:off x="7686675" y="3709988"/>
            <a:ext cx="249238" cy="257175"/>
            <a:chOff x="7920886" y="1394904"/>
            <a:chExt cx="248767" cy="258580"/>
          </a:xfrm>
        </p:grpSpPr>
        <p:sp>
          <p:nvSpPr>
            <p:cNvPr id="171" name="Oval 170"/>
            <p:cNvSpPr>
              <a:spLocks noChangeArrowheads="1"/>
            </p:cNvSpPr>
            <p:nvPr/>
          </p:nvSpPr>
          <p:spPr bwMode="auto">
            <a:xfrm>
              <a:off x="8017541" y="1490674"/>
              <a:ext cx="152112"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72" name="Oval 171"/>
            <p:cNvSpPr>
              <a:spLocks noChangeArrowheads="1"/>
            </p:cNvSpPr>
            <p:nvPr/>
          </p:nvSpPr>
          <p:spPr bwMode="auto">
            <a:xfrm>
              <a:off x="7920886" y="1394904"/>
              <a:ext cx="152112"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5651" name="Group 141"/>
          <p:cNvGrpSpPr>
            <a:grpSpLocks/>
          </p:cNvGrpSpPr>
          <p:nvPr/>
        </p:nvGrpSpPr>
        <p:grpSpPr bwMode="auto">
          <a:xfrm>
            <a:off x="7056438" y="5257800"/>
            <a:ext cx="249237" cy="258763"/>
            <a:chOff x="7920886" y="1394904"/>
            <a:chExt cx="248767" cy="258580"/>
          </a:xfrm>
        </p:grpSpPr>
        <p:sp>
          <p:nvSpPr>
            <p:cNvPr id="174" name="Oval 173"/>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75" name="Oval 174"/>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sp>
        <p:nvSpPr>
          <p:cNvPr id="25652" name="TextBox 43"/>
          <p:cNvSpPr txBox="1">
            <a:spLocks noChangeArrowheads="1"/>
          </p:cNvSpPr>
          <p:nvPr/>
        </p:nvSpPr>
        <p:spPr bwMode="auto">
          <a:xfrm>
            <a:off x="2344738" y="5772150"/>
            <a:ext cx="4191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10</a:t>
            </a:r>
          </a:p>
        </p:txBody>
      </p:sp>
      <p:sp>
        <p:nvSpPr>
          <p:cNvPr id="25653" name="TextBox 44"/>
          <p:cNvSpPr txBox="1">
            <a:spLocks noChangeArrowheads="1"/>
          </p:cNvSpPr>
          <p:nvPr/>
        </p:nvSpPr>
        <p:spPr bwMode="auto">
          <a:xfrm>
            <a:off x="3378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20</a:t>
            </a:r>
          </a:p>
        </p:txBody>
      </p:sp>
      <p:sp>
        <p:nvSpPr>
          <p:cNvPr id="25654" name="TextBox 45"/>
          <p:cNvSpPr txBox="1">
            <a:spLocks noChangeArrowheads="1"/>
          </p:cNvSpPr>
          <p:nvPr/>
        </p:nvSpPr>
        <p:spPr bwMode="auto">
          <a:xfrm>
            <a:off x="4521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30</a:t>
            </a:r>
          </a:p>
        </p:txBody>
      </p:sp>
      <p:sp>
        <p:nvSpPr>
          <p:cNvPr id="106" name="TextBox 105"/>
          <p:cNvSpPr txBox="1"/>
          <p:nvPr/>
        </p:nvSpPr>
        <p:spPr>
          <a:xfrm>
            <a:off x="1403350" y="5764213"/>
            <a:ext cx="306388" cy="368300"/>
          </a:xfrm>
          <a:prstGeom prst="rect">
            <a:avLst/>
          </a:prstGeom>
          <a:noFill/>
        </p:spPr>
        <p:txBody>
          <a:bodyPr>
            <a:spAutoFit/>
          </a:bodyPr>
          <a:lstStyle/>
          <a:p>
            <a:pPr>
              <a:defRPr/>
            </a:pPr>
            <a:r>
              <a:rPr lang="en-US" dirty="0">
                <a:solidFill>
                  <a:schemeClr val="bg1"/>
                </a:solidFill>
                <a:latin typeface="+mj-lt"/>
                <a:ea typeface="ＭＳ Ｐゴシック" charset="0"/>
                <a:cs typeface="ＭＳ Ｐゴシック" charset="0"/>
              </a:rPr>
              <a:t>0</a:t>
            </a:r>
          </a:p>
        </p:txBody>
      </p:sp>
    </p:spTree>
  </p:cSld>
  <p:clrMapOvr>
    <a:masterClrMapping/>
  </p:clrMapOvr>
  <p:transition spd="med" advClick="0">
    <p:fade/>
  </p:transition>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 name="Rectangle 53"/>
          <p:cNvSpPr>
            <a:spLocks noChangeArrowheads="1"/>
          </p:cNvSpPr>
          <p:nvPr/>
        </p:nvSpPr>
        <p:spPr bwMode="auto">
          <a:xfrm>
            <a:off x="0" y="0"/>
            <a:ext cx="9144000" cy="6858000"/>
          </a:xfrm>
          <a:prstGeom prst="rect">
            <a:avLst/>
          </a:prstGeom>
          <a:solidFill>
            <a:srgbClr val="262626"/>
          </a:solidFill>
          <a:ln>
            <a:noFill/>
          </a:ln>
          <a:effectLst>
            <a:outerShdw blurRad="40000" dist="23000" dir="5400000" rotWithShape="0">
              <a:srgbClr val="808080">
                <a:alpha val="34998"/>
              </a:srgbClr>
            </a:outerShdw>
          </a:effectLst>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a:defRPr/>
            </a:pPr>
            <a:endParaRPr lang="en-US">
              <a:solidFill>
                <a:schemeClr val="bg1"/>
              </a:solidFill>
              <a:latin typeface="Calibri" charset="0"/>
              <a:ea typeface="ＭＳ Ｐゴシック" charset="0"/>
              <a:cs typeface="Arial" charset="0"/>
            </a:endParaRPr>
          </a:p>
        </p:txBody>
      </p:sp>
      <p:sp>
        <p:nvSpPr>
          <p:cNvPr id="26627" name="AutoShape 5"/>
          <p:cNvSpPr>
            <a:spLocks noChangeAspect="1" noChangeArrowheads="1"/>
          </p:cNvSpPr>
          <p:nvPr/>
        </p:nvSpPr>
        <p:spPr bwMode="auto">
          <a:xfrm>
            <a:off x="1524000" y="1931988"/>
            <a:ext cx="6400800" cy="3944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solidFill>
                <a:schemeClr val="bg1"/>
              </a:solidFill>
              <a:latin typeface="Calibri" pitchFamily="34" charset="0"/>
            </a:endParaRPr>
          </a:p>
        </p:txBody>
      </p:sp>
      <p:cxnSp>
        <p:nvCxnSpPr>
          <p:cNvPr id="35" name="Straight Connector 34"/>
          <p:cNvCxnSpPr/>
          <p:nvPr/>
        </p:nvCxnSpPr>
        <p:spPr>
          <a:xfrm>
            <a:off x="1524000" y="2536825"/>
            <a:ext cx="0" cy="3219450"/>
          </a:xfrm>
          <a:prstGeom prst="line">
            <a:avLst/>
          </a:prstGeom>
          <a:ln w="38100">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36" name="Straight Connector 35"/>
          <p:cNvCxnSpPr/>
          <p:nvPr/>
        </p:nvCxnSpPr>
        <p:spPr>
          <a:xfrm flipH="1">
            <a:off x="1524000" y="5756275"/>
            <a:ext cx="3927475" cy="0"/>
          </a:xfrm>
          <a:prstGeom prst="line">
            <a:avLst/>
          </a:prstGeom>
          <a:ln w="38100">
            <a:solidFill>
              <a:schemeClr val="bg1"/>
            </a:solidFill>
          </a:ln>
          <a:effectLst/>
        </p:spPr>
        <p:style>
          <a:lnRef idx="2">
            <a:schemeClr val="accent1"/>
          </a:lnRef>
          <a:fillRef idx="0">
            <a:schemeClr val="accent1"/>
          </a:fillRef>
          <a:effectRef idx="1">
            <a:schemeClr val="accent1"/>
          </a:effectRef>
          <a:fontRef idx="minor">
            <a:schemeClr val="tx1"/>
          </a:fontRef>
        </p:style>
      </p:cxnSp>
      <p:sp>
        <p:nvSpPr>
          <p:cNvPr id="26630" name="TextBox 40"/>
          <p:cNvSpPr txBox="1">
            <a:spLocks noChangeArrowheads="1"/>
          </p:cNvSpPr>
          <p:nvPr/>
        </p:nvSpPr>
        <p:spPr bwMode="auto">
          <a:xfrm>
            <a:off x="603250" y="4016375"/>
            <a:ext cx="8842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Normal</a:t>
            </a:r>
          </a:p>
        </p:txBody>
      </p:sp>
      <p:sp>
        <p:nvSpPr>
          <p:cNvPr id="26631" name="TextBox 41"/>
          <p:cNvSpPr txBox="1">
            <a:spLocks noChangeArrowheads="1"/>
          </p:cNvSpPr>
          <p:nvPr/>
        </p:nvSpPr>
        <p:spPr bwMode="auto">
          <a:xfrm>
            <a:off x="825500" y="5341938"/>
            <a:ext cx="568325"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Low</a:t>
            </a:r>
          </a:p>
        </p:txBody>
      </p:sp>
      <p:sp>
        <p:nvSpPr>
          <p:cNvPr id="26632" name="TextBox 42"/>
          <p:cNvSpPr txBox="1">
            <a:spLocks noChangeArrowheads="1"/>
          </p:cNvSpPr>
          <p:nvPr/>
        </p:nvSpPr>
        <p:spPr bwMode="auto">
          <a:xfrm>
            <a:off x="825500" y="2581275"/>
            <a:ext cx="61277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High</a:t>
            </a:r>
          </a:p>
        </p:txBody>
      </p:sp>
      <p:sp>
        <p:nvSpPr>
          <p:cNvPr id="26633" name="TextBox 46"/>
          <p:cNvSpPr txBox="1">
            <a:spLocks noChangeArrowheads="1"/>
          </p:cNvSpPr>
          <p:nvPr/>
        </p:nvSpPr>
        <p:spPr bwMode="auto">
          <a:xfrm>
            <a:off x="3019425" y="6094413"/>
            <a:ext cx="957263"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Minutes</a:t>
            </a:r>
          </a:p>
        </p:txBody>
      </p:sp>
      <p:cxnSp>
        <p:nvCxnSpPr>
          <p:cNvPr id="49" name="Straight Connector 48"/>
          <p:cNvCxnSpPr/>
          <p:nvPr/>
        </p:nvCxnSpPr>
        <p:spPr>
          <a:xfrm flipV="1">
            <a:off x="1524000" y="4267200"/>
            <a:ext cx="3352800" cy="1270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cxnSp>
        <p:nvCxnSpPr>
          <p:cNvPr id="50" name="Straight Connector 49"/>
          <p:cNvCxnSpPr/>
          <p:nvPr/>
        </p:nvCxnSpPr>
        <p:spPr>
          <a:xfrm flipV="1">
            <a:off x="1520825" y="4191000"/>
            <a:ext cx="3355975" cy="30163"/>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sp>
        <p:nvSpPr>
          <p:cNvPr id="26636" name="TextBox 50"/>
          <p:cNvSpPr txBox="1">
            <a:spLocks noChangeArrowheads="1"/>
          </p:cNvSpPr>
          <p:nvPr/>
        </p:nvSpPr>
        <p:spPr bwMode="auto">
          <a:xfrm>
            <a:off x="603250" y="427038"/>
            <a:ext cx="8540750"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3600" b="1">
                <a:solidFill>
                  <a:schemeClr val="bg1"/>
                </a:solidFill>
                <a:latin typeface="Calibri" pitchFamily="34" charset="0"/>
              </a:rPr>
              <a:t>The jar has been in the dark for 30 minutes</a:t>
            </a:r>
          </a:p>
        </p:txBody>
      </p:sp>
      <p:sp>
        <p:nvSpPr>
          <p:cNvPr id="37" name="Rectangle 36">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38" name="Rectangle 37">
            <a:hlinkClick r:id="" action="ppaction://hlinkshowjump?jump=previousslide"/>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
        <p:nvSpPr>
          <p:cNvPr id="26639" name="AutoShape 6"/>
          <p:cNvSpPr>
            <a:spLocks noChangeArrowheads="1"/>
          </p:cNvSpPr>
          <p:nvPr/>
        </p:nvSpPr>
        <p:spPr bwMode="auto">
          <a:xfrm>
            <a:off x="6853238" y="3603625"/>
            <a:ext cx="1514475" cy="2038350"/>
          </a:xfrm>
          <a:prstGeom prst="roundRect">
            <a:avLst>
              <a:gd name="adj" fmla="val 16667"/>
            </a:avLst>
          </a:prstGeom>
          <a:solidFill>
            <a:srgbClr val="FFFFFF"/>
          </a:solidFill>
          <a:ln w="9525">
            <a:solidFill>
              <a:srgbClr val="000000"/>
            </a:solidFill>
            <a:round/>
            <a:headEnd/>
            <a:tailEnd/>
          </a:ln>
        </p:spPr>
        <p:txBody>
          <a:bodyPr/>
          <a:lstStyle/>
          <a:p>
            <a:endParaRPr lang="en-US">
              <a:solidFill>
                <a:schemeClr val="bg1"/>
              </a:solidFill>
              <a:latin typeface="Calibri" pitchFamily="34" charset="0"/>
            </a:endParaRPr>
          </a:p>
        </p:txBody>
      </p:sp>
      <p:sp>
        <p:nvSpPr>
          <p:cNvPr id="26640" name="Rectangle 8"/>
          <p:cNvSpPr>
            <a:spLocks noChangeArrowheads="1"/>
          </p:cNvSpPr>
          <p:nvPr/>
        </p:nvSpPr>
        <p:spPr bwMode="auto">
          <a:xfrm>
            <a:off x="6967538" y="3563938"/>
            <a:ext cx="1276350" cy="87312"/>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solidFill>
                <a:schemeClr val="bg1"/>
              </a:solidFill>
              <a:latin typeface="Calibri" pitchFamily="34" charset="0"/>
            </a:endParaRPr>
          </a:p>
        </p:txBody>
      </p:sp>
      <p:sp>
        <p:nvSpPr>
          <p:cNvPr id="26641" name="Oval 24"/>
          <p:cNvSpPr>
            <a:spLocks noChangeArrowheads="1"/>
          </p:cNvSpPr>
          <p:nvPr/>
        </p:nvSpPr>
        <p:spPr bwMode="auto">
          <a:xfrm>
            <a:off x="7373938" y="5381625"/>
            <a:ext cx="457200" cy="381000"/>
          </a:xfrm>
          <a:prstGeom prst="ellipse">
            <a:avLst/>
          </a:prstGeom>
          <a:solidFill>
            <a:srgbClr val="33CC33"/>
          </a:solidFill>
          <a:ln w="9525">
            <a:solidFill>
              <a:schemeClr val="tx1"/>
            </a:solidFill>
            <a:round/>
            <a:headEnd/>
            <a:tailEnd/>
          </a:ln>
        </p:spPr>
        <p:txBody>
          <a:bodyPr wrap="none" anchor="ctr"/>
          <a:lstStyle/>
          <a:p>
            <a:endParaRPr lang="en-US">
              <a:solidFill>
                <a:schemeClr val="bg1"/>
              </a:solidFill>
              <a:latin typeface="Calibri" pitchFamily="34" charset="0"/>
            </a:endParaRPr>
          </a:p>
        </p:txBody>
      </p:sp>
      <p:sp>
        <p:nvSpPr>
          <p:cNvPr id="43" name="Rectangle 25"/>
          <p:cNvSpPr>
            <a:spLocks noChangeArrowheads="1"/>
          </p:cNvSpPr>
          <p:nvPr/>
        </p:nvSpPr>
        <p:spPr bwMode="auto">
          <a:xfrm>
            <a:off x="7254875" y="5653088"/>
            <a:ext cx="762000" cy="304800"/>
          </a:xfrm>
          <a:prstGeom prst="rect">
            <a:avLst/>
          </a:prstGeom>
          <a:solidFill>
            <a:schemeClr val="tx1">
              <a:lumMod val="85000"/>
              <a:lumOff val="15000"/>
            </a:schemeClr>
          </a:solidFill>
          <a:ln w="9525">
            <a:noFill/>
            <a:miter lim="800000"/>
            <a:headEnd/>
            <a:tailEnd/>
          </a:ln>
          <a:effectLst/>
          <a:extLst/>
        </p:spPr>
        <p:txBody>
          <a:bodyPr wrap="none" anchor="ctr"/>
          <a:lstStyle/>
          <a:p>
            <a:pPr>
              <a:defRPr/>
            </a:pPr>
            <a:endParaRPr lang="en-US">
              <a:solidFill>
                <a:schemeClr val="bg1"/>
              </a:solidFill>
              <a:latin typeface="Calibri" charset="0"/>
              <a:ea typeface="ＭＳ Ｐゴシック" charset="0"/>
              <a:cs typeface="Arial" charset="0"/>
            </a:endParaRPr>
          </a:p>
        </p:txBody>
      </p:sp>
      <p:sp>
        <p:nvSpPr>
          <p:cNvPr id="26643" name="Line 26"/>
          <p:cNvSpPr>
            <a:spLocks noChangeShapeType="1"/>
          </p:cNvSpPr>
          <p:nvPr/>
        </p:nvSpPr>
        <p:spPr bwMode="auto">
          <a:xfrm flipH="1">
            <a:off x="7242175" y="5649913"/>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6644" name="Rectangle 34"/>
          <p:cNvSpPr>
            <a:spLocks noChangeArrowheads="1"/>
          </p:cNvSpPr>
          <p:nvPr/>
        </p:nvSpPr>
        <p:spPr bwMode="auto">
          <a:xfrm>
            <a:off x="6961188" y="3503613"/>
            <a:ext cx="1273175" cy="174625"/>
          </a:xfrm>
          <a:prstGeom prst="rect">
            <a:avLst/>
          </a:prstGeom>
          <a:solidFill>
            <a:schemeClr val="bg1"/>
          </a:solidFill>
          <a:ln w="9525">
            <a:solidFill>
              <a:schemeClr val="tx1"/>
            </a:solidFill>
            <a:miter lim="800000"/>
            <a:headEnd/>
            <a:tailEnd/>
          </a:ln>
        </p:spPr>
        <p:txBody>
          <a:bodyPr wrap="none" anchor="ctr"/>
          <a:lstStyle/>
          <a:p>
            <a:endParaRPr lang="en-US">
              <a:solidFill>
                <a:schemeClr val="bg1"/>
              </a:solidFill>
              <a:latin typeface="Calibri" pitchFamily="34" charset="0"/>
            </a:endParaRPr>
          </a:p>
        </p:txBody>
      </p:sp>
      <p:sp>
        <p:nvSpPr>
          <p:cNvPr id="26645" name="Text Box 22"/>
          <p:cNvSpPr txBox="1">
            <a:spLocks noChangeArrowheads="1"/>
          </p:cNvSpPr>
          <p:nvPr/>
        </p:nvSpPr>
        <p:spPr bwMode="auto">
          <a:xfrm>
            <a:off x="6761163" y="5656263"/>
            <a:ext cx="1341437" cy="5857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solidFill>
                  <a:srgbClr val="FFFFFF"/>
                </a:solidFill>
                <a:latin typeface="Calibri" pitchFamily="34" charset="0"/>
              </a:rPr>
              <a:t>25 g of chloroplasts </a:t>
            </a:r>
          </a:p>
        </p:txBody>
      </p:sp>
      <p:sp>
        <p:nvSpPr>
          <p:cNvPr id="26646" name="Text Box 11"/>
          <p:cNvSpPr txBox="1">
            <a:spLocks noChangeArrowheads="1"/>
          </p:cNvSpPr>
          <p:nvPr/>
        </p:nvSpPr>
        <p:spPr bwMode="auto">
          <a:xfrm>
            <a:off x="7269163" y="3051175"/>
            <a:ext cx="833437"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solidFill>
                  <a:schemeClr val="bg1"/>
                </a:solidFill>
                <a:latin typeface="Calibri" pitchFamily="34" charset="0"/>
              </a:rPr>
              <a:t>dark</a:t>
            </a:r>
          </a:p>
        </p:txBody>
      </p:sp>
      <p:sp>
        <p:nvSpPr>
          <p:cNvPr id="26647" name="Rectangle 24"/>
          <p:cNvSpPr>
            <a:spLocks noChangeArrowheads="1"/>
          </p:cNvSpPr>
          <p:nvPr/>
        </p:nvSpPr>
        <p:spPr bwMode="auto">
          <a:xfrm>
            <a:off x="7062788" y="2928938"/>
            <a:ext cx="273050" cy="1435100"/>
          </a:xfrm>
          <a:prstGeom prst="rect">
            <a:avLst/>
          </a:prstGeom>
          <a:solidFill>
            <a:schemeClr val="accent1"/>
          </a:solidFill>
          <a:ln w="9525">
            <a:solidFill>
              <a:schemeClr val="tx1"/>
            </a:solidFill>
            <a:miter lim="800000"/>
            <a:headEnd/>
            <a:tailEnd/>
          </a:ln>
        </p:spPr>
        <p:txBody>
          <a:bodyPr wrap="none" anchor="ctr"/>
          <a:lstStyle/>
          <a:p>
            <a:pPr algn="ctr"/>
            <a:endParaRPr lang="en-US" sz="1600">
              <a:latin typeface="Calibri" pitchFamily="34" charset="0"/>
            </a:endParaRPr>
          </a:p>
        </p:txBody>
      </p:sp>
      <p:sp>
        <p:nvSpPr>
          <p:cNvPr id="26648" name="TextBox 40"/>
          <p:cNvSpPr txBox="1">
            <a:spLocks noChangeArrowheads="1"/>
          </p:cNvSpPr>
          <p:nvPr/>
        </p:nvSpPr>
        <p:spPr bwMode="auto">
          <a:xfrm>
            <a:off x="5467350" y="2409825"/>
            <a:ext cx="1676400"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a:solidFill>
                  <a:schemeClr val="bg1"/>
                </a:solidFill>
                <a:latin typeface="Calibri" pitchFamily="34" charset="0"/>
              </a:rPr>
              <a:t>Carbon dioxide</a:t>
            </a:r>
          </a:p>
          <a:p>
            <a:pPr algn="ctr" eaLnBrk="1" hangingPunct="1"/>
            <a:r>
              <a:rPr lang="en-US">
                <a:solidFill>
                  <a:schemeClr val="bg1"/>
                </a:solidFill>
                <a:latin typeface="Calibri" pitchFamily="34" charset="0"/>
              </a:rPr>
              <a:t> and Oxygen </a:t>
            </a:r>
          </a:p>
          <a:p>
            <a:pPr algn="ctr" eaLnBrk="1" hangingPunct="1"/>
            <a:r>
              <a:rPr lang="en-US">
                <a:solidFill>
                  <a:schemeClr val="bg1"/>
                </a:solidFill>
                <a:latin typeface="Calibri" pitchFamily="34" charset="0"/>
              </a:rPr>
              <a:t>meter</a:t>
            </a:r>
          </a:p>
          <a:p>
            <a:pPr eaLnBrk="1" hangingPunct="1"/>
            <a:endParaRPr lang="en-US">
              <a:solidFill>
                <a:schemeClr val="bg1"/>
              </a:solidFill>
            </a:endParaRPr>
          </a:p>
        </p:txBody>
      </p:sp>
      <p:cxnSp>
        <p:nvCxnSpPr>
          <p:cNvPr id="42" name="Straight Arrow Connector 41"/>
          <p:cNvCxnSpPr>
            <a:cxnSpLocks noChangeShapeType="1"/>
          </p:cNvCxnSpPr>
          <p:nvPr/>
        </p:nvCxnSpPr>
        <p:spPr bwMode="auto">
          <a:xfrm>
            <a:off x="6651625" y="3168650"/>
            <a:ext cx="331788" cy="141288"/>
          </a:xfrm>
          <a:prstGeom prst="straightConnector1">
            <a:avLst/>
          </a:prstGeom>
          <a:noFill/>
          <a:ln w="25400">
            <a:solidFill>
              <a:schemeClr val="bg1"/>
            </a:solidFill>
            <a:round/>
            <a:headEnd/>
            <a:tailEnd type="arrow" w="med" len="med"/>
          </a:ln>
          <a:effectLst>
            <a:outerShdw blurRad="40000" dist="20000" dir="5400000" rotWithShape="0">
              <a:srgbClr val="808080">
                <a:alpha val="37999"/>
              </a:srgbClr>
            </a:outerShdw>
          </a:effectLst>
          <a:extLst>
            <a:ext uri="{909E8E84-426E-40DD-AFC4-6F175D3DCCD1}">
              <a14:hiddenFill xmlns:a14="http://schemas.microsoft.com/office/drawing/2010/main">
                <a:noFill/>
              </a14:hiddenFill>
            </a:ext>
          </a:extLst>
        </p:spPr>
      </p:cxnSp>
      <p:cxnSp>
        <p:nvCxnSpPr>
          <p:cNvPr id="44" name="Straight Connector 43"/>
          <p:cNvCxnSpPr/>
          <p:nvPr/>
        </p:nvCxnSpPr>
        <p:spPr>
          <a:xfrm flipV="1">
            <a:off x="2636838" y="1758950"/>
            <a:ext cx="601662" cy="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45" name="Straight Connector 44"/>
          <p:cNvCxnSpPr/>
          <p:nvPr/>
        </p:nvCxnSpPr>
        <p:spPr>
          <a:xfrm flipV="1">
            <a:off x="2644775" y="2166938"/>
            <a:ext cx="609600" cy="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sp>
        <p:nvSpPr>
          <p:cNvPr id="26652" name="TextBox 62"/>
          <p:cNvSpPr txBox="1">
            <a:spLocks noChangeArrowheads="1"/>
          </p:cNvSpPr>
          <p:nvPr/>
        </p:nvSpPr>
        <p:spPr bwMode="auto">
          <a:xfrm>
            <a:off x="3344863" y="1482725"/>
            <a:ext cx="1774825"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solidFill>
                  <a:schemeClr val="bg1"/>
                </a:solidFill>
                <a:latin typeface="Calibri" pitchFamily="34" charset="0"/>
              </a:rPr>
              <a:t>Carbon Dioxide</a:t>
            </a:r>
          </a:p>
        </p:txBody>
      </p:sp>
      <p:sp>
        <p:nvSpPr>
          <p:cNvPr id="26653" name="TextBox 63"/>
          <p:cNvSpPr txBox="1">
            <a:spLocks noChangeArrowheads="1"/>
          </p:cNvSpPr>
          <p:nvPr/>
        </p:nvSpPr>
        <p:spPr bwMode="auto">
          <a:xfrm>
            <a:off x="3776663" y="1925638"/>
            <a:ext cx="957262"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000">
                <a:solidFill>
                  <a:schemeClr val="bg1"/>
                </a:solidFill>
                <a:latin typeface="Calibri" pitchFamily="34" charset="0"/>
              </a:rPr>
              <a:t>Oxygen</a:t>
            </a:r>
          </a:p>
        </p:txBody>
      </p:sp>
      <p:sp>
        <p:nvSpPr>
          <p:cNvPr id="48" name="Rectangle 47"/>
          <p:cNvSpPr/>
          <p:nvPr/>
        </p:nvSpPr>
        <p:spPr>
          <a:xfrm>
            <a:off x="2481263" y="1500188"/>
            <a:ext cx="3489325" cy="841375"/>
          </a:xfrm>
          <a:prstGeom prst="rect">
            <a:avLst/>
          </a:prstGeom>
          <a:noFill/>
          <a:ln>
            <a:solidFill>
              <a:schemeClr val="bg1"/>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a:solidFill>
                <a:schemeClr val="bg1"/>
              </a:solidFill>
              <a:ea typeface="ＭＳ Ｐゴシック" charset="0"/>
              <a:cs typeface="Arial" charset="0"/>
            </a:endParaRPr>
          </a:p>
        </p:txBody>
      </p:sp>
      <p:grpSp>
        <p:nvGrpSpPr>
          <p:cNvPr id="26655" name="Group 50"/>
          <p:cNvGrpSpPr>
            <a:grpSpLocks/>
          </p:cNvGrpSpPr>
          <p:nvPr/>
        </p:nvGrpSpPr>
        <p:grpSpPr bwMode="auto">
          <a:xfrm>
            <a:off x="5380038" y="1557338"/>
            <a:ext cx="344487" cy="263525"/>
            <a:chOff x="7673174" y="325924"/>
            <a:chExt cx="344079" cy="263308"/>
          </a:xfrm>
        </p:grpSpPr>
        <p:sp>
          <p:nvSpPr>
            <p:cNvPr id="52" name="Oval 51"/>
            <p:cNvSpPr>
              <a:spLocks noChangeArrowheads="1"/>
            </p:cNvSpPr>
            <p:nvPr/>
          </p:nvSpPr>
          <p:spPr bwMode="auto">
            <a:xfrm>
              <a:off x="7673174" y="427440"/>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5" name="Oval 54"/>
            <p:cNvSpPr>
              <a:spLocks noChangeArrowheads="1"/>
            </p:cNvSpPr>
            <p:nvPr/>
          </p:nvSpPr>
          <p:spPr bwMode="auto">
            <a:xfrm>
              <a:off x="7865033" y="422681"/>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6" name="Oval 55"/>
            <p:cNvSpPr>
              <a:spLocks noChangeArrowheads="1"/>
            </p:cNvSpPr>
            <p:nvPr/>
          </p:nvSpPr>
          <p:spPr bwMode="auto">
            <a:xfrm>
              <a:off x="7768311" y="32592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56" name="Group 56"/>
          <p:cNvGrpSpPr>
            <a:grpSpLocks/>
          </p:cNvGrpSpPr>
          <p:nvPr/>
        </p:nvGrpSpPr>
        <p:grpSpPr bwMode="auto">
          <a:xfrm>
            <a:off x="5408613" y="1957388"/>
            <a:ext cx="247650" cy="258762"/>
            <a:chOff x="7920886" y="1394904"/>
            <a:chExt cx="248767" cy="258580"/>
          </a:xfrm>
        </p:grpSpPr>
        <p:sp>
          <p:nvSpPr>
            <p:cNvPr id="59" name="Oval 58"/>
            <p:cNvSpPr>
              <a:spLocks noChangeArrowheads="1"/>
            </p:cNvSpPr>
            <p:nvPr/>
          </p:nvSpPr>
          <p:spPr bwMode="auto">
            <a:xfrm>
              <a:off x="8016566" y="1491673"/>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0" name="Oval 59"/>
            <p:cNvSpPr>
              <a:spLocks noChangeArrowheads="1"/>
            </p:cNvSpPr>
            <p:nvPr/>
          </p:nvSpPr>
          <p:spPr bwMode="auto">
            <a:xfrm>
              <a:off x="7920886" y="1394904"/>
              <a:ext cx="153087"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sp>
        <p:nvSpPr>
          <p:cNvPr id="26657" name="Line 26"/>
          <p:cNvSpPr>
            <a:spLocks noChangeShapeType="1"/>
          </p:cNvSpPr>
          <p:nvPr/>
        </p:nvSpPr>
        <p:spPr bwMode="auto">
          <a:xfrm flipH="1">
            <a:off x="7242175" y="5649913"/>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grpSp>
        <p:nvGrpSpPr>
          <p:cNvPr id="26658" name="Group 6"/>
          <p:cNvGrpSpPr>
            <a:grpSpLocks/>
          </p:cNvGrpSpPr>
          <p:nvPr/>
        </p:nvGrpSpPr>
        <p:grpSpPr bwMode="auto">
          <a:xfrm>
            <a:off x="7396163" y="3886200"/>
            <a:ext cx="344487" cy="263525"/>
            <a:chOff x="7825574" y="2455518"/>
            <a:chExt cx="344079" cy="263308"/>
          </a:xfrm>
        </p:grpSpPr>
        <p:sp>
          <p:nvSpPr>
            <p:cNvPr id="51" name="Oval 50"/>
            <p:cNvSpPr>
              <a:spLocks noChangeArrowheads="1"/>
            </p:cNvSpPr>
            <p:nvPr/>
          </p:nvSpPr>
          <p:spPr bwMode="auto">
            <a:xfrm>
              <a:off x="7825574" y="2557034"/>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3" name="Oval 52"/>
            <p:cNvSpPr>
              <a:spLocks noChangeArrowheads="1"/>
            </p:cNvSpPr>
            <p:nvPr/>
          </p:nvSpPr>
          <p:spPr bwMode="auto">
            <a:xfrm>
              <a:off x="8017433" y="2552276"/>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57" name="Oval 56"/>
            <p:cNvSpPr>
              <a:spLocks noChangeArrowheads="1"/>
            </p:cNvSpPr>
            <p:nvPr/>
          </p:nvSpPr>
          <p:spPr bwMode="auto">
            <a:xfrm>
              <a:off x="7920711" y="2455518"/>
              <a:ext cx="152220"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59" name="Group 60"/>
          <p:cNvGrpSpPr>
            <a:grpSpLocks/>
          </p:cNvGrpSpPr>
          <p:nvPr/>
        </p:nvGrpSpPr>
        <p:grpSpPr bwMode="auto">
          <a:xfrm>
            <a:off x="6883400" y="4956175"/>
            <a:ext cx="344488" cy="263525"/>
            <a:chOff x="7825574" y="2455518"/>
            <a:chExt cx="344079" cy="263308"/>
          </a:xfrm>
        </p:grpSpPr>
        <p:sp>
          <p:nvSpPr>
            <p:cNvPr id="61" name="Oval 60"/>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2" name="Oval 61"/>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3" name="Oval 62"/>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0" name="Group 69"/>
          <p:cNvGrpSpPr>
            <a:grpSpLocks/>
          </p:cNvGrpSpPr>
          <p:nvPr/>
        </p:nvGrpSpPr>
        <p:grpSpPr bwMode="auto">
          <a:xfrm>
            <a:off x="7796213" y="4235450"/>
            <a:ext cx="344487" cy="261938"/>
            <a:chOff x="7825574" y="2455518"/>
            <a:chExt cx="344079" cy="263308"/>
          </a:xfrm>
        </p:grpSpPr>
        <p:sp>
          <p:nvSpPr>
            <p:cNvPr id="65" name="Oval 64"/>
            <p:cNvSpPr>
              <a:spLocks noChangeArrowheads="1"/>
            </p:cNvSpPr>
            <p:nvPr/>
          </p:nvSpPr>
          <p:spPr bwMode="auto">
            <a:xfrm>
              <a:off x="7825574" y="2556054"/>
              <a:ext cx="152220" cy="16277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6" name="Oval 65"/>
            <p:cNvSpPr>
              <a:spLocks noChangeArrowheads="1"/>
            </p:cNvSpPr>
            <p:nvPr/>
          </p:nvSpPr>
          <p:spPr bwMode="auto">
            <a:xfrm>
              <a:off x="8017433" y="2551266"/>
              <a:ext cx="152220" cy="16277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67" name="Oval 66"/>
            <p:cNvSpPr>
              <a:spLocks noChangeArrowheads="1"/>
            </p:cNvSpPr>
            <p:nvPr/>
          </p:nvSpPr>
          <p:spPr bwMode="auto">
            <a:xfrm>
              <a:off x="7920711" y="2455518"/>
              <a:ext cx="152220" cy="16277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1" name="Group 73"/>
          <p:cNvGrpSpPr>
            <a:grpSpLocks/>
          </p:cNvGrpSpPr>
          <p:nvPr/>
        </p:nvGrpSpPr>
        <p:grpSpPr bwMode="auto">
          <a:xfrm>
            <a:off x="8007350" y="3751263"/>
            <a:ext cx="344488" cy="263525"/>
            <a:chOff x="7825574" y="2455518"/>
            <a:chExt cx="344079" cy="263308"/>
          </a:xfrm>
        </p:grpSpPr>
        <p:sp>
          <p:nvSpPr>
            <p:cNvPr id="69" name="Oval 68"/>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0" name="Oval 69"/>
            <p:cNvSpPr>
              <a:spLocks noChangeArrowheads="1"/>
            </p:cNvSpPr>
            <p:nvPr/>
          </p:nvSpPr>
          <p:spPr bwMode="auto">
            <a:xfrm>
              <a:off x="8017434" y="2552275"/>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1" name="Oval 70"/>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2" name="Group 77"/>
          <p:cNvGrpSpPr>
            <a:grpSpLocks/>
          </p:cNvGrpSpPr>
          <p:nvPr/>
        </p:nvGrpSpPr>
        <p:grpSpPr bwMode="auto">
          <a:xfrm>
            <a:off x="6973888" y="5297488"/>
            <a:ext cx="342900" cy="263525"/>
            <a:chOff x="7825574" y="2455518"/>
            <a:chExt cx="344079" cy="263308"/>
          </a:xfrm>
        </p:grpSpPr>
        <p:sp>
          <p:nvSpPr>
            <p:cNvPr id="73" name="Oval 72"/>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4" name="Oval 73"/>
            <p:cNvSpPr>
              <a:spLocks noChangeArrowheads="1"/>
            </p:cNvSpPr>
            <p:nvPr/>
          </p:nvSpPr>
          <p:spPr bwMode="auto">
            <a:xfrm>
              <a:off x="8016729" y="2552275"/>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5" name="Oval 74"/>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3" name="Group 85"/>
          <p:cNvGrpSpPr>
            <a:grpSpLocks/>
          </p:cNvGrpSpPr>
          <p:nvPr/>
        </p:nvGrpSpPr>
        <p:grpSpPr bwMode="auto">
          <a:xfrm>
            <a:off x="7947025" y="5038725"/>
            <a:ext cx="344488" cy="263525"/>
            <a:chOff x="7825574" y="2455518"/>
            <a:chExt cx="344079" cy="263308"/>
          </a:xfrm>
        </p:grpSpPr>
        <p:sp>
          <p:nvSpPr>
            <p:cNvPr id="77" name="Oval 76"/>
            <p:cNvSpPr>
              <a:spLocks noChangeArrowheads="1"/>
            </p:cNvSpPr>
            <p:nvPr/>
          </p:nvSpPr>
          <p:spPr bwMode="auto">
            <a:xfrm>
              <a:off x="7825574" y="255703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8" name="Oval 77"/>
            <p:cNvSpPr>
              <a:spLocks noChangeArrowheads="1"/>
            </p:cNvSpPr>
            <p:nvPr/>
          </p:nvSpPr>
          <p:spPr bwMode="auto">
            <a:xfrm>
              <a:off x="8017434" y="2552276"/>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79" name="Oval 78"/>
            <p:cNvSpPr>
              <a:spLocks noChangeArrowheads="1"/>
            </p:cNvSpPr>
            <p:nvPr/>
          </p:nvSpPr>
          <p:spPr bwMode="auto">
            <a:xfrm>
              <a:off x="7920711" y="2455518"/>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4" name="Group 93"/>
          <p:cNvGrpSpPr>
            <a:grpSpLocks/>
          </p:cNvGrpSpPr>
          <p:nvPr/>
        </p:nvGrpSpPr>
        <p:grpSpPr bwMode="auto">
          <a:xfrm>
            <a:off x="7620000" y="4606925"/>
            <a:ext cx="342900" cy="263525"/>
            <a:chOff x="7825574" y="2455518"/>
            <a:chExt cx="344079" cy="263308"/>
          </a:xfrm>
        </p:grpSpPr>
        <p:sp>
          <p:nvSpPr>
            <p:cNvPr id="81" name="Oval 80"/>
            <p:cNvSpPr>
              <a:spLocks noChangeArrowheads="1"/>
            </p:cNvSpPr>
            <p:nvPr/>
          </p:nvSpPr>
          <p:spPr bwMode="auto">
            <a:xfrm>
              <a:off x="7825574" y="2557034"/>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2" name="Oval 81"/>
            <p:cNvSpPr>
              <a:spLocks noChangeArrowheads="1"/>
            </p:cNvSpPr>
            <p:nvPr/>
          </p:nvSpPr>
          <p:spPr bwMode="auto">
            <a:xfrm>
              <a:off x="8016729" y="2552276"/>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3" name="Oval 82"/>
            <p:cNvSpPr>
              <a:spLocks noChangeArrowheads="1"/>
            </p:cNvSpPr>
            <p:nvPr/>
          </p:nvSpPr>
          <p:spPr bwMode="auto">
            <a:xfrm>
              <a:off x="7921152" y="2455518"/>
              <a:ext cx="152924"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5" name="Group 105"/>
          <p:cNvGrpSpPr>
            <a:grpSpLocks/>
          </p:cNvGrpSpPr>
          <p:nvPr/>
        </p:nvGrpSpPr>
        <p:grpSpPr bwMode="auto">
          <a:xfrm>
            <a:off x="7964488" y="4638675"/>
            <a:ext cx="247650" cy="258763"/>
            <a:chOff x="7920886" y="1394904"/>
            <a:chExt cx="248767" cy="258580"/>
          </a:xfrm>
        </p:grpSpPr>
        <p:sp>
          <p:nvSpPr>
            <p:cNvPr id="85" name="Oval 84"/>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6" name="Oval 85"/>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6" name="Group 111"/>
          <p:cNvGrpSpPr>
            <a:grpSpLocks/>
          </p:cNvGrpSpPr>
          <p:nvPr/>
        </p:nvGrpSpPr>
        <p:grpSpPr bwMode="auto">
          <a:xfrm>
            <a:off x="7639050" y="5000625"/>
            <a:ext cx="247650" cy="257175"/>
            <a:chOff x="7920886" y="1394904"/>
            <a:chExt cx="248767" cy="258580"/>
          </a:xfrm>
        </p:grpSpPr>
        <p:sp>
          <p:nvSpPr>
            <p:cNvPr id="88" name="Oval 87"/>
            <p:cNvSpPr>
              <a:spLocks noChangeArrowheads="1"/>
            </p:cNvSpPr>
            <p:nvPr/>
          </p:nvSpPr>
          <p:spPr bwMode="auto">
            <a:xfrm>
              <a:off x="8016566" y="149067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9" name="Oval 88"/>
            <p:cNvSpPr>
              <a:spLocks noChangeArrowheads="1"/>
            </p:cNvSpPr>
            <p:nvPr/>
          </p:nvSpPr>
          <p:spPr bwMode="auto">
            <a:xfrm>
              <a:off x="7920886" y="1394904"/>
              <a:ext cx="153087"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7" name="Group 114"/>
          <p:cNvGrpSpPr>
            <a:grpSpLocks/>
          </p:cNvGrpSpPr>
          <p:nvPr/>
        </p:nvGrpSpPr>
        <p:grpSpPr bwMode="auto">
          <a:xfrm>
            <a:off x="7564438" y="4149725"/>
            <a:ext cx="249237" cy="258763"/>
            <a:chOff x="7920886" y="1394904"/>
            <a:chExt cx="248767" cy="258580"/>
          </a:xfrm>
        </p:grpSpPr>
        <p:sp>
          <p:nvSpPr>
            <p:cNvPr id="91" name="Oval 90"/>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2" name="Oval 91"/>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8" name="Group 117"/>
          <p:cNvGrpSpPr>
            <a:grpSpLocks/>
          </p:cNvGrpSpPr>
          <p:nvPr/>
        </p:nvGrpSpPr>
        <p:grpSpPr bwMode="auto">
          <a:xfrm>
            <a:off x="7219950" y="4870450"/>
            <a:ext cx="249238" cy="258763"/>
            <a:chOff x="7920886" y="1394904"/>
            <a:chExt cx="248767" cy="258580"/>
          </a:xfrm>
        </p:grpSpPr>
        <p:sp>
          <p:nvSpPr>
            <p:cNvPr id="94" name="Oval 93"/>
            <p:cNvSpPr>
              <a:spLocks noChangeArrowheads="1"/>
            </p:cNvSpPr>
            <p:nvPr/>
          </p:nvSpPr>
          <p:spPr bwMode="auto">
            <a:xfrm>
              <a:off x="8017541" y="149167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5" name="Oval 94"/>
            <p:cNvSpPr>
              <a:spLocks noChangeArrowheads="1"/>
            </p:cNvSpPr>
            <p:nvPr/>
          </p:nvSpPr>
          <p:spPr bwMode="auto">
            <a:xfrm>
              <a:off x="7920886" y="139490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69" name="Group 120"/>
          <p:cNvGrpSpPr>
            <a:grpSpLocks/>
          </p:cNvGrpSpPr>
          <p:nvPr/>
        </p:nvGrpSpPr>
        <p:grpSpPr bwMode="auto">
          <a:xfrm>
            <a:off x="7840663" y="5318125"/>
            <a:ext cx="247650" cy="258763"/>
            <a:chOff x="7920886" y="1394904"/>
            <a:chExt cx="248767" cy="258580"/>
          </a:xfrm>
        </p:grpSpPr>
        <p:sp>
          <p:nvSpPr>
            <p:cNvPr id="97" name="Oval 96"/>
            <p:cNvSpPr>
              <a:spLocks noChangeArrowheads="1"/>
            </p:cNvSpPr>
            <p:nvPr/>
          </p:nvSpPr>
          <p:spPr bwMode="auto">
            <a:xfrm>
              <a:off x="8016566" y="149167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98" name="Oval 97"/>
            <p:cNvSpPr>
              <a:spLocks noChangeArrowheads="1"/>
            </p:cNvSpPr>
            <p:nvPr/>
          </p:nvSpPr>
          <p:spPr bwMode="auto">
            <a:xfrm>
              <a:off x="7920886" y="1394904"/>
              <a:ext cx="153087"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70" name="Group 123"/>
          <p:cNvGrpSpPr>
            <a:grpSpLocks/>
          </p:cNvGrpSpPr>
          <p:nvPr/>
        </p:nvGrpSpPr>
        <p:grpSpPr bwMode="auto">
          <a:xfrm>
            <a:off x="8094663" y="4092575"/>
            <a:ext cx="249237" cy="258763"/>
            <a:chOff x="7920886" y="1394904"/>
            <a:chExt cx="248767" cy="258580"/>
          </a:xfrm>
        </p:grpSpPr>
        <p:sp>
          <p:nvSpPr>
            <p:cNvPr id="100" name="Oval 99"/>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1" name="Oval 100"/>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71" name="Group 126"/>
          <p:cNvGrpSpPr>
            <a:grpSpLocks/>
          </p:cNvGrpSpPr>
          <p:nvPr/>
        </p:nvGrpSpPr>
        <p:grpSpPr bwMode="auto">
          <a:xfrm>
            <a:off x="7264400" y="5122863"/>
            <a:ext cx="249238" cy="258762"/>
            <a:chOff x="7920886" y="1394904"/>
            <a:chExt cx="248767" cy="258580"/>
          </a:xfrm>
        </p:grpSpPr>
        <p:sp>
          <p:nvSpPr>
            <p:cNvPr id="103" name="Oval 102"/>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4" name="Oval 103"/>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72" name="Group 129"/>
          <p:cNvGrpSpPr>
            <a:grpSpLocks/>
          </p:cNvGrpSpPr>
          <p:nvPr/>
        </p:nvGrpSpPr>
        <p:grpSpPr bwMode="auto">
          <a:xfrm>
            <a:off x="7350125" y="4335463"/>
            <a:ext cx="249238" cy="258762"/>
            <a:chOff x="7920886" y="1394904"/>
            <a:chExt cx="248767" cy="258580"/>
          </a:xfrm>
        </p:grpSpPr>
        <p:sp>
          <p:nvSpPr>
            <p:cNvPr id="106" name="Oval 105"/>
            <p:cNvSpPr>
              <a:spLocks noChangeArrowheads="1"/>
            </p:cNvSpPr>
            <p:nvPr/>
          </p:nvSpPr>
          <p:spPr bwMode="auto">
            <a:xfrm>
              <a:off x="8017541" y="1491673"/>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07" name="Oval 106"/>
            <p:cNvSpPr>
              <a:spLocks noChangeArrowheads="1"/>
            </p:cNvSpPr>
            <p:nvPr/>
          </p:nvSpPr>
          <p:spPr bwMode="auto">
            <a:xfrm>
              <a:off x="7920886" y="1394904"/>
              <a:ext cx="152112"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73" name="Group 132"/>
          <p:cNvGrpSpPr>
            <a:grpSpLocks/>
          </p:cNvGrpSpPr>
          <p:nvPr/>
        </p:nvGrpSpPr>
        <p:grpSpPr bwMode="auto">
          <a:xfrm>
            <a:off x="7350125" y="4635500"/>
            <a:ext cx="249238" cy="258763"/>
            <a:chOff x="7920886" y="1394904"/>
            <a:chExt cx="248767" cy="258580"/>
          </a:xfrm>
        </p:grpSpPr>
        <p:sp>
          <p:nvSpPr>
            <p:cNvPr id="109" name="Oval 108"/>
            <p:cNvSpPr>
              <a:spLocks noChangeArrowheads="1"/>
            </p:cNvSpPr>
            <p:nvPr/>
          </p:nvSpPr>
          <p:spPr bwMode="auto">
            <a:xfrm>
              <a:off x="8017541" y="149167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0" name="Oval 109"/>
            <p:cNvSpPr>
              <a:spLocks noChangeArrowheads="1"/>
            </p:cNvSpPr>
            <p:nvPr/>
          </p:nvSpPr>
          <p:spPr bwMode="auto">
            <a:xfrm>
              <a:off x="7920886" y="1394904"/>
              <a:ext cx="152112"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74" name="Group 138"/>
          <p:cNvGrpSpPr>
            <a:grpSpLocks/>
          </p:cNvGrpSpPr>
          <p:nvPr/>
        </p:nvGrpSpPr>
        <p:grpSpPr bwMode="auto">
          <a:xfrm>
            <a:off x="7735888" y="3854450"/>
            <a:ext cx="249237" cy="257175"/>
            <a:chOff x="7920886" y="1394904"/>
            <a:chExt cx="248767" cy="258580"/>
          </a:xfrm>
        </p:grpSpPr>
        <p:sp>
          <p:nvSpPr>
            <p:cNvPr id="112" name="Oval 111"/>
            <p:cNvSpPr>
              <a:spLocks noChangeArrowheads="1"/>
            </p:cNvSpPr>
            <p:nvPr/>
          </p:nvSpPr>
          <p:spPr bwMode="auto">
            <a:xfrm>
              <a:off x="8017540" y="149067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3" name="Oval 112"/>
            <p:cNvSpPr>
              <a:spLocks noChangeArrowheads="1"/>
            </p:cNvSpPr>
            <p:nvPr/>
          </p:nvSpPr>
          <p:spPr bwMode="auto">
            <a:xfrm>
              <a:off x="7920886" y="1394904"/>
              <a:ext cx="152113" cy="162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6675" name="Group 141"/>
          <p:cNvGrpSpPr>
            <a:grpSpLocks/>
          </p:cNvGrpSpPr>
          <p:nvPr/>
        </p:nvGrpSpPr>
        <p:grpSpPr bwMode="auto">
          <a:xfrm>
            <a:off x="7050088" y="4538663"/>
            <a:ext cx="250825" cy="258762"/>
            <a:chOff x="7920886" y="1394904"/>
            <a:chExt cx="248767" cy="258580"/>
          </a:xfrm>
        </p:grpSpPr>
        <p:sp>
          <p:nvSpPr>
            <p:cNvPr id="115" name="Oval 114"/>
            <p:cNvSpPr>
              <a:spLocks noChangeArrowheads="1"/>
            </p:cNvSpPr>
            <p:nvPr/>
          </p:nvSpPr>
          <p:spPr bwMode="auto">
            <a:xfrm>
              <a:off x="8016928" y="1491673"/>
              <a:ext cx="152725"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6" name="Oval 115"/>
            <p:cNvSpPr>
              <a:spLocks noChangeArrowheads="1"/>
            </p:cNvSpPr>
            <p:nvPr/>
          </p:nvSpPr>
          <p:spPr bwMode="auto">
            <a:xfrm>
              <a:off x="7920886" y="1394904"/>
              <a:ext cx="152724"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sp>
        <p:nvSpPr>
          <p:cNvPr id="26676" name="TextBox 43"/>
          <p:cNvSpPr txBox="1">
            <a:spLocks noChangeArrowheads="1"/>
          </p:cNvSpPr>
          <p:nvPr/>
        </p:nvSpPr>
        <p:spPr bwMode="auto">
          <a:xfrm>
            <a:off x="2344738" y="5772150"/>
            <a:ext cx="4191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10</a:t>
            </a:r>
          </a:p>
        </p:txBody>
      </p:sp>
      <p:sp>
        <p:nvSpPr>
          <p:cNvPr id="26677" name="TextBox 44"/>
          <p:cNvSpPr txBox="1">
            <a:spLocks noChangeArrowheads="1"/>
          </p:cNvSpPr>
          <p:nvPr/>
        </p:nvSpPr>
        <p:spPr bwMode="auto">
          <a:xfrm>
            <a:off x="3378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20</a:t>
            </a:r>
          </a:p>
        </p:txBody>
      </p:sp>
      <p:sp>
        <p:nvSpPr>
          <p:cNvPr id="26678" name="TextBox 45"/>
          <p:cNvSpPr txBox="1">
            <a:spLocks noChangeArrowheads="1"/>
          </p:cNvSpPr>
          <p:nvPr/>
        </p:nvSpPr>
        <p:spPr bwMode="auto">
          <a:xfrm>
            <a:off x="4521200" y="57689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30</a:t>
            </a:r>
          </a:p>
        </p:txBody>
      </p:sp>
      <p:sp>
        <p:nvSpPr>
          <p:cNvPr id="114" name="TextBox 113"/>
          <p:cNvSpPr txBox="1"/>
          <p:nvPr/>
        </p:nvSpPr>
        <p:spPr>
          <a:xfrm>
            <a:off x="1403350" y="5764213"/>
            <a:ext cx="306388" cy="368300"/>
          </a:xfrm>
          <a:prstGeom prst="rect">
            <a:avLst/>
          </a:prstGeom>
          <a:noFill/>
        </p:spPr>
        <p:txBody>
          <a:bodyPr>
            <a:spAutoFit/>
          </a:bodyPr>
          <a:lstStyle/>
          <a:p>
            <a:pPr>
              <a:defRPr/>
            </a:pPr>
            <a:r>
              <a:rPr lang="en-US" dirty="0">
                <a:solidFill>
                  <a:schemeClr val="bg1"/>
                </a:solidFill>
                <a:latin typeface="+mj-lt"/>
                <a:ea typeface="ＭＳ Ｐゴシック" charset="0"/>
                <a:cs typeface="ＭＳ Ｐゴシック" charset="0"/>
              </a:rPr>
              <a:t>0</a:t>
            </a:r>
          </a:p>
        </p:txBody>
      </p:sp>
    </p:spTree>
  </p:cSld>
  <p:clrMapOvr>
    <a:masterClrMapping/>
  </p:clrMapOvr>
  <p:transition spd="med" advClick="0">
    <p:fade/>
  </p:transition>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 name="Rectangle 34"/>
          <p:cNvSpPr>
            <a:spLocks noChangeArrowheads="1"/>
          </p:cNvSpPr>
          <p:nvPr/>
        </p:nvSpPr>
        <p:spPr bwMode="auto">
          <a:xfrm>
            <a:off x="4640263" y="1947863"/>
            <a:ext cx="4451350" cy="4119562"/>
          </a:xfrm>
          <a:prstGeom prst="rect">
            <a:avLst/>
          </a:prstGeom>
          <a:solidFill>
            <a:srgbClr val="262626"/>
          </a:solidFill>
          <a:ln>
            <a:noFill/>
          </a:ln>
          <a:effectLst>
            <a:outerShdw blurRad="40000" dist="23000" dir="5400000" rotWithShape="0">
              <a:srgbClr val="808080">
                <a:alpha val="34998"/>
              </a:srgbClr>
            </a:outerShdw>
          </a:effectLst>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a:defRPr/>
            </a:pPr>
            <a:endParaRPr lang="en-US">
              <a:solidFill>
                <a:schemeClr val="bg1"/>
              </a:solidFill>
              <a:latin typeface="Calibri" charset="0"/>
              <a:ea typeface="ＭＳ Ｐゴシック" charset="0"/>
              <a:cs typeface="Arial" charset="0"/>
            </a:endParaRPr>
          </a:p>
        </p:txBody>
      </p:sp>
      <p:sp>
        <p:nvSpPr>
          <p:cNvPr id="27651" name="TextBox 3"/>
          <p:cNvSpPr txBox="1">
            <a:spLocks noChangeArrowheads="1"/>
          </p:cNvSpPr>
          <p:nvPr/>
        </p:nvSpPr>
        <p:spPr bwMode="auto">
          <a:xfrm>
            <a:off x="-57150" y="150813"/>
            <a:ext cx="9148763" cy="9540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algn="ctr" eaLnBrk="1" hangingPunct="1"/>
            <a:r>
              <a:rPr lang="en-US" sz="2800" b="1">
                <a:latin typeface="Arial Narrow" pitchFamily="34" charset="0"/>
              </a:rPr>
              <a:t>What differences do you see from the data from the two jars?</a:t>
            </a:r>
          </a:p>
          <a:p>
            <a:pPr algn="ctr" eaLnBrk="1" hangingPunct="1"/>
            <a:r>
              <a:rPr lang="en-US" sz="2800" b="1">
                <a:latin typeface="Arial Narrow" pitchFamily="34" charset="0"/>
              </a:rPr>
              <a:t>What do you conclude from this study?</a:t>
            </a:r>
          </a:p>
        </p:txBody>
      </p:sp>
      <p:sp>
        <p:nvSpPr>
          <p:cNvPr id="27652" name="AutoShape 5"/>
          <p:cNvSpPr>
            <a:spLocks noChangeAspect="1" noChangeArrowheads="1"/>
          </p:cNvSpPr>
          <p:nvPr/>
        </p:nvSpPr>
        <p:spPr bwMode="auto">
          <a:xfrm>
            <a:off x="1524000" y="1520825"/>
            <a:ext cx="6400800" cy="3944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solidFill>
                <a:schemeClr val="bg1"/>
              </a:solidFill>
              <a:latin typeface="Calibri" pitchFamily="34" charset="0"/>
            </a:endParaRPr>
          </a:p>
        </p:txBody>
      </p:sp>
      <p:sp>
        <p:nvSpPr>
          <p:cNvPr id="27653" name="TextBox 37"/>
          <p:cNvSpPr txBox="1">
            <a:spLocks noChangeArrowheads="1"/>
          </p:cNvSpPr>
          <p:nvPr/>
        </p:nvSpPr>
        <p:spPr bwMode="auto">
          <a:xfrm>
            <a:off x="6411913" y="1365250"/>
            <a:ext cx="1433512"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3600">
                <a:latin typeface="Calibri" pitchFamily="34" charset="0"/>
              </a:rPr>
              <a:t>Dark</a:t>
            </a:r>
          </a:p>
        </p:txBody>
      </p:sp>
      <p:sp>
        <p:nvSpPr>
          <p:cNvPr id="27654" name="TextBox 59"/>
          <p:cNvSpPr txBox="1">
            <a:spLocks noChangeArrowheads="1"/>
          </p:cNvSpPr>
          <p:nvPr/>
        </p:nvSpPr>
        <p:spPr bwMode="auto">
          <a:xfrm>
            <a:off x="1889125" y="1427163"/>
            <a:ext cx="1433513"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3600">
                <a:latin typeface="Calibri" pitchFamily="34" charset="0"/>
              </a:rPr>
              <a:t>Light</a:t>
            </a:r>
          </a:p>
        </p:txBody>
      </p:sp>
      <p:sp>
        <p:nvSpPr>
          <p:cNvPr id="60" name="Rectangle 59">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
        <p:nvSpPr>
          <p:cNvPr id="61" name="Rectangle 60">
            <a:hlinkClick r:id="" action="ppaction://hlinkshowjump?jump=previousslide"/>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cxnSp>
        <p:nvCxnSpPr>
          <p:cNvPr id="53" name="Straight Connector 52"/>
          <p:cNvCxnSpPr/>
          <p:nvPr/>
        </p:nvCxnSpPr>
        <p:spPr>
          <a:xfrm>
            <a:off x="863600" y="2189163"/>
            <a:ext cx="0" cy="3219450"/>
          </a:xfrm>
          <a:prstGeom prst="line">
            <a:avLst/>
          </a:prstGeom>
          <a:ln w="38100">
            <a:solidFill>
              <a:schemeClr val="tx1"/>
            </a:solidFill>
          </a:ln>
          <a:effectLst/>
        </p:spPr>
        <p:style>
          <a:lnRef idx="2">
            <a:schemeClr val="accent1"/>
          </a:lnRef>
          <a:fillRef idx="0">
            <a:schemeClr val="accent1"/>
          </a:fillRef>
          <a:effectRef idx="1">
            <a:schemeClr val="accent1"/>
          </a:effectRef>
          <a:fontRef idx="minor">
            <a:schemeClr val="tx1"/>
          </a:fontRef>
        </p:style>
      </p:cxnSp>
      <p:cxnSp>
        <p:nvCxnSpPr>
          <p:cNvPr id="59" name="Straight Connector 58"/>
          <p:cNvCxnSpPr/>
          <p:nvPr/>
        </p:nvCxnSpPr>
        <p:spPr>
          <a:xfrm flipH="1">
            <a:off x="863600" y="5408613"/>
            <a:ext cx="3549650" cy="0"/>
          </a:xfrm>
          <a:prstGeom prst="line">
            <a:avLst/>
          </a:prstGeom>
          <a:ln w="38100">
            <a:solidFill>
              <a:schemeClr val="tx1"/>
            </a:solidFill>
          </a:ln>
          <a:effectLst/>
        </p:spPr>
        <p:style>
          <a:lnRef idx="2">
            <a:schemeClr val="accent1"/>
          </a:lnRef>
          <a:fillRef idx="0">
            <a:schemeClr val="accent1"/>
          </a:fillRef>
          <a:effectRef idx="1">
            <a:schemeClr val="accent1"/>
          </a:effectRef>
          <a:fontRef idx="minor">
            <a:schemeClr val="tx1"/>
          </a:fontRef>
        </p:style>
      </p:cxnSp>
      <p:sp>
        <p:nvSpPr>
          <p:cNvPr id="27659" name="TextBox 40"/>
          <p:cNvSpPr txBox="1">
            <a:spLocks noChangeArrowheads="1"/>
          </p:cNvSpPr>
          <p:nvPr/>
        </p:nvSpPr>
        <p:spPr bwMode="auto">
          <a:xfrm>
            <a:off x="-57150" y="3668713"/>
            <a:ext cx="884238"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Normal</a:t>
            </a:r>
          </a:p>
        </p:txBody>
      </p:sp>
      <p:sp>
        <p:nvSpPr>
          <p:cNvPr id="27660" name="TextBox 41"/>
          <p:cNvSpPr txBox="1">
            <a:spLocks noChangeArrowheads="1"/>
          </p:cNvSpPr>
          <p:nvPr/>
        </p:nvSpPr>
        <p:spPr bwMode="auto">
          <a:xfrm>
            <a:off x="165100" y="4994275"/>
            <a:ext cx="56832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Low</a:t>
            </a:r>
          </a:p>
        </p:txBody>
      </p:sp>
      <p:sp>
        <p:nvSpPr>
          <p:cNvPr id="27661" name="TextBox 42"/>
          <p:cNvSpPr txBox="1">
            <a:spLocks noChangeArrowheads="1"/>
          </p:cNvSpPr>
          <p:nvPr/>
        </p:nvSpPr>
        <p:spPr bwMode="auto">
          <a:xfrm>
            <a:off x="139700" y="2563813"/>
            <a:ext cx="612775"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High</a:t>
            </a:r>
          </a:p>
        </p:txBody>
      </p:sp>
      <p:sp>
        <p:nvSpPr>
          <p:cNvPr id="27662" name="TextBox 44"/>
          <p:cNvSpPr txBox="1">
            <a:spLocks noChangeArrowheads="1"/>
          </p:cNvSpPr>
          <p:nvPr/>
        </p:nvSpPr>
        <p:spPr bwMode="auto">
          <a:xfrm>
            <a:off x="2768600" y="5438775"/>
            <a:ext cx="41751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20</a:t>
            </a:r>
          </a:p>
        </p:txBody>
      </p:sp>
      <p:sp>
        <p:nvSpPr>
          <p:cNvPr id="27663" name="TextBox 46"/>
          <p:cNvSpPr txBox="1">
            <a:spLocks noChangeArrowheads="1"/>
          </p:cNvSpPr>
          <p:nvPr/>
        </p:nvSpPr>
        <p:spPr bwMode="auto">
          <a:xfrm>
            <a:off x="2144713" y="5708650"/>
            <a:ext cx="957262"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Minutes</a:t>
            </a:r>
          </a:p>
        </p:txBody>
      </p:sp>
      <p:cxnSp>
        <p:nvCxnSpPr>
          <p:cNvPr id="78" name="Straight Connector 77"/>
          <p:cNvCxnSpPr/>
          <p:nvPr/>
        </p:nvCxnSpPr>
        <p:spPr>
          <a:xfrm>
            <a:off x="1143000" y="2205038"/>
            <a:ext cx="431800" cy="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79" name="Straight Connector 78"/>
          <p:cNvCxnSpPr/>
          <p:nvPr/>
        </p:nvCxnSpPr>
        <p:spPr>
          <a:xfrm>
            <a:off x="1150938" y="2536825"/>
            <a:ext cx="423862" cy="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sp>
        <p:nvSpPr>
          <p:cNvPr id="27666" name="TextBox 62"/>
          <p:cNvSpPr txBox="1">
            <a:spLocks noChangeArrowheads="1"/>
          </p:cNvSpPr>
          <p:nvPr/>
        </p:nvSpPr>
        <p:spPr bwMode="auto">
          <a:xfrm>
            <a:off x="1574800" y="2020888"/>
            <a:ext cx="2206625" cy="368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Carbon Dioxide (CO2)</a:t>
            </a:r>
          </a:p>
        </p:txBody>
      </p:sp>
      <p:sp>
        <p:nvSpPr>
          <p:cNvPr id="27667" name="TextBox 63"/>
          <p:cNvSpPr txBox="1">
            <a:spLocks noChangeArrowheads="1"/>
          </p:cNvSpPr>
          <p:nvPr/>
        </p:nvSpPr>
        <p:spPr bwMode="auto">
          <a:xfrm>
            <a:off x="1893888" y="2346325"/>
            <a:ext cx="134937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Oxygen (O2)</a:t>
            </a:r>
          </a:p>
        </p:txBody>
      </p:sp>
      <p:sp>
        <p:nvSpPr>
          <p:cNvPr id="82" name="Rectangle 81"/>
          <p:cNvSpPr/>
          <p:nvPr/>
        </p:nvSpPr>
        <p:spPr>
          <a:xfrm>
            <a:off x="971550" y="2020888"/>
            <a:ext cx="3219450" cy="695325"/>
          </a:xfrm>
          <a:prstGeom prst="rect">
            <a:avLst/>
          </a:prstGeom>
          <a:noFill/>
          <a:ln>
            <a:solidFill>
              <a:schemeClr val="tx1"/>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a:solidFill>
                <a:srgbClr val="FFFFFF"/>
              </a:solidFill>
              <a:ea typeface="ＭＳ Ｐゴシック" charset="0"/>
              <a:cs typeface="Arial" charset="0"/>
            </a:endParaRPr>
          </a:p>
        </p:txBody>
      </p:sp>
      <p:grpSp>
        <p:nvGrpSpPr>
          <p:cNvPr id="27669" name="Group 51"/>
          <p:cNvGrpSpPr>
            <a:grpSpLocks/>
          </p:cNvGrpSpPr>
          <p:nvPr/>
        </p:nvGrpSpPr>
        <p:grpSpPr bwMode="auto">
          <a:xfrm>
            <a:off x="3743325" y="2071688"/>
            <a:ext cx="344488" cy="263525"/>
            <a:chOff x="7673174" y="325924"/>
            <a:chExt cx="344079" cy="263308"/>
          </a:xfrm>
        </p:grpSpPr>
        <p:sp>
          <p:nvSpPr>
            <p:cNvPr id="84" name="Oval 83"/>
            <p:cNvSpPr>
              <a:spLocks noChangeArrowheads="1"/>
            </p:cNvSpPr>
            <p:nvPr/>
          </p:nvSpPr>
          <p:spPr bwMode="auto">
            <a:xfrm>
              <a:off x="7673174" y="427440"/>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5" name="Oval 84"/>
            <p:cNvSpPr>
              <a:spLocks noChangeArrowheads="1"/>
            </p:cNvSpPr>
            <p:nvPr/>
          </p:nvSpPr>
          <p:spPr bwMode="auto">
            <a:xfrm>
              <a:off x="7865034" y="422681"/>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6" name="Oval 85"/>
            <p:cNvSpPr>
              <a:spLocks noChangeArrowheads="1"/>
            </p:cNvSpPr>
            <p:nvPr/>
          </p:nvSpPr>
          <p:spPr bwMode="auto">
            <a:xfrm>
              <a:off x="7768311" y="32592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7670" name="Group 56"/>
          <p:cNvGrpSpPr>
            <a:grpSpLocks/>
          </p:cNvGrpSpPr>
          <p:nvPr/>
        </p:nvGrpSpPr>
        <p:grpSpPr bwMode="auto">
          <a:xfrm>
            <a:off x="3405188" y="2401888"/>
            <a:ext cx="249237" cy="258762"/>
            <a:chOff x="7920886" y="1394904"/>
            <a:chExt cx="248767" cy="258580"/>
          </a:xfrm>
        </p:grpSpPr>
        <p:sp>
          <p:nvSpPr>
            <p:cNvPr id="88" name="Oval 87"/>
            <p:cNvSpPr>
              <a:spLocks noChangeArrowheads="1"/>
            </p:cNvSpPr>
            <p:nvPr/>
          </p:nvSpPr>
          <p:spPr bwMode="auto">
            <a:xfrm>
              <a:off x="8017540" y="1491673"/>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89" name="Oval 88"/>
            <p:cNvSpPr>
              <a:spLocks noChangeArrowheads="1"/>
            </p:cNvSpPr>
            <p:nvPr/>
          </p:nvSpPr>
          <p:spPr bwMode="auto">
            <a:xfrm>
              <a:off x="7920886" y="1394904"/>
              <a:ext cx="152113" cy="161811"/>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cxnSp>
        <p:nvCxnSpPr>
          <p:cNvPr id="90" name="Straight Connector 89"/>
          <p:cNvCxnSpPr/>
          <p:nvPr/>
        </p:nvCxnSpPr>
        <p:spPr>
          <a:xfrm flipV="1">
            <a:off x="863600" y="2776538"/>
            <a:ext cx="3276600" cy="1065212"/>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cxnSp>
        <p:nvCxnSpPr>
          <p:cNvPr id="91" name="Straight Connector 90"/>
          <p:cNvCxnSpPr/>
          <p:nvPr/>
        </p:nvCxnSpPr>
        <p:spPr>
          <a:xfrm>
            <a:off x="860425" y="3873500"/>
            <a:ext cx="3279775" cy="731838"/>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99" name="Straight Connector 98"/>
          <p:cNvCxnSpPr/>
          <p:nvPr/>
        </p:nvCxnSpPr>
        <p:spPr>
          <a:xfrm>
            <a:off x="5491163" y="2163763"/>
            <a:ext cx="0" cy="3219450"/>
          </a:xfrm>
          <a:prstGeom prst="line">
            <a:avLst/>
          </a:prstGeom>
          <a:ln w="38100">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100" name="Straight Connector 99"/>
          <p:cNvCxnSpPr/>
          <p:nvPr/>
        </p:nvCxnSpPr>
        <p:spPr>
          <a:xfrm flipH="1" flipV="1">
            <a:off x="5472113" y="5383213"/>
            <a:ext cx="3340100" cy="12700"/>
          </a:xfrm>
          <a:prstGeom prst="line">
            <a:avLst/>
          </a:prstGeom>
          <a:ln w="38100">
            <a:solidFill>
              <a:schemeClr val="bg1"/>
            </a:solidFill>
          </a:ln>
          <a:effectLst/>
        </p:spPr>
        <p:style>
          <a:lnRef idx="2">
            <a:schemeClr val="accent1"/>
          </a:lnRef>
          <a:fillRef idx="0">
            <a:schemeClr val="accent1"/>
          </a:fillRef>
          <a:effectRef idx="1">
            <a:schemeClr val="accent1"/>
          </a:effectRef>
          <a:fontRef idx="minor">
            <a:schemeClr val="tx1"/>
          </a:fontRef>
        </p:style>
      </p:cxnSp>
      <p:sp>
        <p:nvSpPr>
          <p:cNvPr id="27675" name="TextBox 40"/>
          <p:cNvSpPr txBox="1">
            <a:spLocks noChangeArrowheads="1"/>
          </p:cNvSpPr>
          <p:nvPr/>
        </p:nvSpPr>
        <p:spPr bwMode="auto">
          <a:xfrm>
            <a:off x="4606925" y="3632200"/>
            <a:ext cx="8842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Normal</a:t>
            </a:r>
          </a:p>
        </p:txBody>
      </p:sp>
      <p:sp>
        <p:nvSpPr>
          <p:cNvPr id="27676" name="TextBox 41"/>
          <p:cNvSpPr txBox="1">
            <a:spLocks noChangeArrowheads="1"/>
          </p:cNvSpPr>
          <p:nvPr/>
        </p:nvSpPr>
        <p:spPr bwMode="auto">
          <a:xfrm>
            <a:off x="4862513" y="4752975"/>
            <a:ext cx="56832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Low</a:t>
            </a:r>
          </a:p>
        </p:txBody>
      </p:sp>
      <p:sp>
        <p:nvSpPr>
          <p:cNvPr id="27677" name="TextBox 42"/>
          <p:cNvSpPr txBox="1">
            <a:spLocks noChangeArrowheads="1"/>
          </p:cNvSpPr>
          <p:nvPr/>
        </p:nvSpPr>
        <p:spPr bwMode="auto">
          <a:xfrm>
            <a:off x="4862513" y="2590800"/>
            <a:ext cx="612775" cy="3714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High</a:t>
            </a:r>
          </a:p>
        </p:txBody>
      </p:sp>
      <p:sp>
        <p:nvSpPr>
          <p:cNvPr id="27678" name="TextBox 46"/>
          <p:cNvSpPr txBox="1">
            <a:spLocks noChangeArrowheads="1"/>
          </p:cNvSpPr>
          <p:nvPr/>
        </p:nvSpPr>
        <p:spPr bwMode="auto">
          <a:xfrm>
            <a:off x="6613525" y="5683250"/>
            <a:ext cx="95726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Minutes</a:t>
            </a:r>
          </a:p>
        </p:txBody>
      </p:sp>
      <p:cxnSp>
        <p:nvCxnSpPr>
          <p:cNvPr id="108" name="Straight Connector 107"/>
          <p:cNvCxnSpPr/>
          <p:nvPr/>
        </p:nvCxnSpPr>
        <p:spPr>
          <a:xfrm flipV="1">
            <a:off x="5561013" y="3932238"/>
            <a:ext cx="3251200" cy="1270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cxnSp>
        <p:nvCxnSpPr>
          <p:cNvPr id="109" name="Straight Connector 108"/>
          <p:cNvCxnSpPr/>
          <p:nvPr/>
        </p:nvCxnSpPr>
        <p:spPr>
          <a:xfrm flipV="1">
            <a:off x="5557838" y="3873500"/>
            <a:ext cx="3254375" cy="1270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110" name="Straight Connector 109"/>
          <p:cNvCxnSpPr/>
          <p:nvPr/>
        </p:nvCxnSpPr>
        <p:spPr>
          <a:xfrm>
            <a:off x="5715000" y="2222500"/>
            <a:ext cx="433388" cy="0"/>
          </a:xfrm>
          <a:prstGeom prst="line">
            <a:avLst/>
          </a:prstGeom>
          <a:ln w="38100">
            <a:solidFill>
              <a:srgbClr val="FF0000"/>
            </a:solidFill>
          </a:ln>
          <a:effectLst/>
        </p:spPr>
        <p:style>
          <a:lnRef idx="2">
            <a:schemeClr val="accent1"/>
          </a:lnRef>
          <a:fillRef idx="0">
            <a:schemeClr val="accent1"/>
          </a:fillRef>
          <a:effectRef idx="1">
            <a:schemeClr val="accent1"/>
          </a:effectRef>
          <a:fontRef idx="minor">
            <a:schemeClr val="tx1"/>
          </a:fontRef>
        </p:style>
      </p:cxnSp>
      <p:cxnSp>
        <p:nvCxnSpPr>
          <p:cNvPr id="111" name="Straight Connector 110"/>
          <p:cNvCxnSpPr/>
          <p:nvPr/>
        </p:nvCxnSpPr>
        <p:spPr>
          <a:xfrm>
            <a:off x="5722938" y="2554288"/>
            <a:ext cx="425450" cy="0"/>
          </a:xfrm>
          <a:prstGeom prst="line">
            <a:avLst/>
          </a:prstGeom>
          <a:ln w="38100">
            <a:solidFill>
              <a:srgbClr val="0070C0"/>
            </a:solidFill>
          </a:ln>
          <a:effectLst/>
        </p:spPr>
        <p:style>
          <a:lnRef idx="2">
            <a:schemeClr val="accent1"/>
          </a:lnRef>
          <a:fillRef idx="0">
            <a:schemeClr val="accent1"/>
          </a:fillRef>
          <a:effectRef idx="1">
            <a:schemeClr val="accent1"/>
          </a:effectRef>
          <a:fontRef idx="minor">
            <a:schemeClr val="tx1"/>
          </a:fontRef>
        </p:style>
      </p:cxnSp>
      <p:sp>
        <p:nvSpPr>
          <p:cNvPr id="27683" name="TextBox 62"/>
          <p:cNvSpPr txBox="1">
            <a:spLocks noChangeArrowheads="1"/>
          </p:cNvSpPr>
          <p:nvPr/>
        </p:nvSpPr>
        <p:spPr bwMode="auto">
          <a:xfrm>
            <a:off x="6135688" y="2038350"/>
            <a:ext cx="2205037" cy="368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rgbClr val="FFFFFF"/>
                </a:solidFill>
                <a:latin typeface="Calibri" pitchFamily="34" charset="0"/>
              </a:rPr>
              <a:t>Carbon Dioxide (CO2)</a:t>
            </a:r>
          </a:p>
        </p:txBody>
      </p:sp>
      <p:sp>
        <p:nvSpPr>
          <p:cNvPr id="27684" name="TextBox 63"/>
          <p:cNvSpPr txBox="1">
            <a:spLocks noChangeArrowheads="1"/>
          </p:cNvSpPr>
          <p:nvPr/>
        </p:nvSpPr>
        <p:spPr bwMode="auto">
          <a:xfrm>
            <a:off x="6467475" y="2363788"/>
            <a:ext cx="1347788"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rgbClr val="FFFFFF"/>
                </a:solidFill>
                <a:latin typeface="Calibri" pitchFamily="34" charset="0"/>
              </a:rPr>
              <a:t>Oxygen (O2)</a:t>
            </a:r>
          </a:p>
        </p:txBody>
      </p:sp>
      <p:sp>
        <p:nvSpPr>
          <p:cNvPr id="114" name="Rectangle 113"/>
          <p:cNvSpPr/>
          <p:nvPr/>
        </p:nvSpPr>
        <p:spPr>
          <a:xfrm>
            <a:off x="5570538" y="2038350"/>
            <a:ext cx="3219450" cy="695325"/>
          </a:xfrm>
          <a:prstGeom prst="rect">
            <a:avLst/>
          </a:prstGeom>
          <a:noFill/>
          <a:ln>
            <a:solidFill>
              <a:srgbClr val="FFFFFF"/>
            </a:solidFill>
          </a:ln>
          <a:effectLst/>
        </p:spPr>
        <p:style>
          <a:lnRef idx="1">
            <a:schemeClr val="accent1"/>
          </a:lnRef>
          <a:fillRef idx="3">
            <a:schemeClr val="accent1"/>
          </a:fillRef>
          <a:effectRef idx="2">
            <a:schemeClr val="accent1"/>
          </a:effectRef>
          <a:fontRef idx="minor">
            <a:schemeClr val="lt1"/>
          </a:fontRef>
        </p:style>
        <p:txBody>
          <a:bodyPr anchor="ctr"/>
          <a:lstStyle/>
          <a:p>
            <a:pPr algn="ctr">
              <a:defRPr/>
            </a:pPr>
            <a:endParaRPr lang="en-US">
              <a:solidFill>
                <a:srgbClr val="FFFFFF"/>
              </a:solidFill>
              <a:ea typeface="ＭＳ Ｐゴシック" charset="0"/>
              <a:cs typeface="Arial" charset="0"/>
            </a:endParaRPr>
          </a:p>
        </p:txBody>
      </p:sp>
      <p:grpSp>
        <p:nvGrpSpPr>
          <p:cNvPr id="27686" name="Group 51"/>
          <p:cNvGrpSpPr>
            <a:grpSpLocks/>
          </p:cNvGrpSpPr>
          <p:nvPr/>
        </p:nvGrpSpPr>
        <p:grpSpPr bwMode="auto">
          <a:xfrm>
            <a:off x="8277225" y="2089150"/>
            <a:ext cx="344488" cy="263525"/>
            <a:chOff x="7673174" y="325924"/>
            <a:chExt cx="344079" cy="263308"/>
          </a:xfrm>
        </p:grpSpPr>
        <p:sp>
          <p:nvSpPr>
            <p:cNvPr id="116" name="Oval 115"/>
            <p:cNvSpPr>
              <a:spLocks noChangeArrowheads="1"/>
            </p:cNvSpPr>
            <p:nvPr/>
          </p:nvSpPr>
          <p:spPr bwMode="auto">
            <a:xfrm>
              <a:off x="7673174" y="427440"/>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7" name="Oval 116"/>
            <p:cNvSpPr>
              <a:spLocks noChangeArrowheads="1"/>
            </p:cNvSpPr>
            <p:nvPr/>
          </p:nvSpPr>
          <p:spPr bwMode="auto">
            <a:xfrm>
              <a:off x="7865034" y="422682"/>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18" name="Oval 117"/>
            <p:cNvSpPr>
              <a:spLocks noChangeArrowheads="1"/>
            </p:cNvSpPr>
            <p:nvPr/>
          </p:nvSpPr>
          <p:spPr bwMode="auto">
            <a:xfrm>
              <a:off x="7768311" y="325924"/>
              <a:ext cx="152219" cy="161792"/>
            </a:xfrm>
            <a:prstGeom prst="ellipse">
              <a:avLst/>
            </a:prstGeom>
            <a:gradFill rotWithShape="1">
              <a:gsLst>
                <a:gs pos="0">
                  <a:srgbClr val="FF9A99"/>
                </a:gs>
                <a:gs pos="100000">
                  <a:srgbClr val="D1403C"/>
                </a:gs>
              </a:gsLst>
              <a:lin ang="5400000"/>
            </a:gradFill>
            <a:ln w="9525">
              <a:solidFill>
                <a:srgbClr val="BE4B48"/>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grpSp>
        <p:nvGrpSpPr>
          <p:cNvPr id="27687" name="Group 56"/>
          <p:cNvGrpSpPr>
            <a:grpSpLocks/>
          </p:cNvGrpSpPr>
          <p:nvPr/>
        </p:nvGrpSpPr>
        <p:grpSpPr bwMode="auto">
          <a:xfrm>
            <a:off x="7977188" y="2419350"/>
            <a:ext cx="249237" cy="258763"/>
            <a:chOff x="7920886" y="1394904"/>
            <a:chExt cx="248767" cy="258580"/>
          </a:xfrm>
        </p:grpSpPr>
        <p:sp>
          <p:nvSpPr>
            <p:cNvPr id="120" name="Oval 119"/>
            <p:cNvSpPr>
              <a:spLocks noChangeArrowheads="1"/>
            </p:cNvSpPr>
            <p:nvPr/>
          </p:nvSpPr>
          <p:spPr bwMode="auto">
            <a:xfrm>
              <a:off x="8017540" y="149167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sp>
          <p:nvSpPr>
            <p:cNvPr id="121" name="Oval 120"/>
            <p:cNvSpPr>
              <a:spLocks noChangeArrowheads="1"/>
            </p:cNvSpPr>
            <p:nvPr/>
          </p:nvSpPr>
          <p:spPr bwMode="auto">
            <a:xfrm>
              <a:off x="7920886" y="1394904"/>
              <a:ext cx="152113" cy="161810"/>
            </a:xfrm>
            <a:prstGeom prst="ellipse">
              <a:avLst/>
            </a:prstGeom>
            <a:gradFill rotWithShape="1">
              <a:gsLst>
                <a:gs pos="0">
                  <a:srgbClr val="9BC1FF"/>
                </a:gs>
                <a:gs pos="100000">
                  <a:srgbClr val="3F80CD"/>
                </a:gs>
              </a:gsLst>
              <a:lin ang="5400000"/>
            </a:gradFill>
            <a:ln w="9525">
              <a:solidFill>
                <a:srgbClr val="4A7EBB"/>
              </a:solidFill>
              <a:round/>
              <a:headEnd/>
              <a:tailEnd/>
            </a:ln>
            <a:effectLst>
              <a:outerShdw blurRad="40000" dist="23000" dir="5400000" rotWithShape="0">
                <a:srgbClr val="808080">
                  <a:alpha val="34999"/>
                </a:srgbClr>
              </a:outerShdw>
            </a:effectLst>
          </p:spPr>
          <p:txBody>
            <a:bodyPr anchor="ctr"/>
            <a:lstStyle/>
            <a:p>
              <a:pPr algn="ctr">
                <a:defRPr/>
              </a:pPr>
              <a:endParaRPr lang="en-US">
                <a:solidFill>
                  <a:schemeClr val="lt1"/>
                </a:solidFill>
                <a:latin typeface="+mn-lt"/>
                <a:ea typeface="+mn-ea"/>
              </a:endParaRPr>
            </a:p>
          </p:txBody>
        </p:sp>
      </p:grpSp>
      <p:sp>
        <p:nvSpPr>
          <p:cNvPr id="27688" name="TextBox 43"/>
          <p:cNvSpPr txBox="1">
            <a:spLocks noChangeArrowheads="1"/>
          </p:cNvSpPr>
          <p:nvPr/>
        </p:nvSpPr>
        <p:spPr bwMode="auto">
          <a:xfrm>
            <a:off x="6321425" y="5399088"/>
            <a:ext cx="419100"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10</a:t>
            </a:r>
          </a:p>
        </p:txBody>
      </p:sp>
      <p:sp>
        <p:nvSpPr>
          <p:cNvPr id="27689" name="TextBox 44"/>
          <p:cNvSpPr txBox="1">
            <a:spLocks noChangeArrowheads="1"/>
          </p:cNvSpPr>
          <p:nvPr/>
        </p:nvSpPr>
        <p:spPr bwMode="auto">
          <a:xfrm>
            <a:off x="7354888" y="5395913"/>
            <a:ext cx="417512"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20</a:t>
            </a:r>
          </a:p>
        </p:txBody>
      </p:sp>
      <p:sp>
        <p:nvSpPr>
          <p:cNvPr id="27690" name="TextBox 45"/>
          <p:cNvSpPr txBox="1">
            <a:spLocks noChangeArrowheads="1"/>
          </p:cNvSpPr>
          <p:nvPr/>
        </p:nvSpPr>
        <p:spPr bwMode="auto">
          <a:xfrm>
            <a:off x="8496300" y="5395913"/>
            <a:ext cx="417513"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solidFill>
                  <a:schemeClr val="bg1"/>
                </a:solidFill>
                <a:latin typeface="Calibri" pitchFamily="34" charset="0"/>
              </a:rPr>
              <a:t>30</a:t>
            </a:r>
          </a:p>
        </p:txBody>
      </p:sp>
      <p:sp>
        <p:nvSpPr>
          <p:cNvPr id="58" name="TextBox 57"/>
          <p:cNvSpPr txBox="1"/>
          <p:nvPr/>
        </p:nvSpPr>
        <p:spPr>
          <a:xfrm>
            <a:off x="5378450" y="5391150"/>
            <a:ext cx="307975" cy="368300"/>
          </a:xfrm>
          <a:prstGeom prst="rect">
            <a:avLst/>
          </a:prstGeom>
          <a:noFill/>
        </p:spPr>
        <p:txBody>
          <a:bodyPr>
            <a:spAutoFit/>
          </a:bodyPr>
          <a:lstStyle/>
          <a:p>
            <a:pPr>
              <a:defRPr/>
            </a:pPr>
            <a:r>
              <a:rPr lang="en-US" dirty="0">
                <a:solidFill>
                  <a:schemeClr val="bg1"/>
                </a:solidFill>
                <a:latin typeface="+mj-lt"/>
                <a:ea typeface="ＭＳ Ｐゴシック" charset="0"/>
                <a:cs typeface="ＭＳ Ｐゴシック" charset="0"/>
              </a:rPr>
              <a:t>0</a:t>
            </a:r>
          </a:p>
        </p:txBody>
      </p:sp>
      <p:cxnSp>
        <p:nvCxnSpPr>
          <p:cNvPr id="62" name="Straight Connector 61"/>
          <p:cNvCxnSpPr/>
          <p:nvPr/>
        </p:nvCxnSpPr>
        <p:spPr>
          <a:xfrm flipH="1" flipV="1">
            <a:off x="846138" y="5429250"/>
            <a:ext cx="3340100" cy="12700"/>
          </a:xfrm>
          <a:prstGeom prst="line">
            <a:avLst/>
          </a:prstGeom>
          <a:ln w="38100">
            <a:solidFill>
              <a:schemeClr val="bg1"/>
            </a:solidFill>
          </a:ln>
          <a:effectLst/>
        </p:spPr>
        <p:style>
          <a:lnRef idx="2">
            <a:schemeClr val="accent1"/>
          </a:lnRef>
          <a:fillRef idx="0">
            <a:schemeClr val="accent1"/>
          </a:fillRef>
          <a:effectRef idx="1">
            <a:schemeClr val="accent1"/>
          </a:effectRef>
          <a:fontRef idx="minor">
            <a:schemeClr val="tx1"/>
          </a:fontRef>
        </p:style>
      </p:cxnSp>
      <p:sp>
        <p:nvSpPr>
          <p:cNvPr id="27693" name="TextBox 43"/>
          <p:cNvSpPr txBox="1">
            <a:spLocks noChangeArrowheads="1"/>
          </p:cNvSpPr>
          <p:nvPr/>
        </p:nvSpPr>
        <p:spPr bwMode="auto">
          <a:xfrm>
            <a:off x="1695450" y="5427663"/>
            <a:ext cx="419100"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10</a:t>
            </a:r>
          </a:p>
        </p:txBody>
      </p:sp>
      <p:sp>
        <p:nvSpPr>
          <p:cNvPr id="27694" name="TextBox 45"/>
          <p:cNvSpPr txBox="1">
            <a:spLocks noChangeArrowheads="1"/>
          </p:cNvSpPr>
          <p:nvPr/>
        </p:nvSpPr>
        <p:spPr bwMode="auto">
          <a:xfrm>
            <a:off x="3870325" y="5424488"/>
            <a:ext cx="417513"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a:latin typeface="Calibri" pitchFamily="34" charset="0"/>
              </a:rPr>
              <a:t>30</a:t>
            </a:r>
          </a:p>
        </p:txBody>
      </p:sp>
      <p:sp>
        <p:nvSpPr>
          <p:cNvPr id="66" name="TextBox 65"/>
          <p:cNvSpPr txBox="1"/>
          <p:nvPr/>
        </p:nvSpPr>
        <p:spPr>
          <a:xfrm>
            <a:off x="752475" y="5437188"/>
            <a:ext cx="307975" cy="368300"/>
          </a:xfrm>
          <a:prstGeom prst="rect">
            <a:avLst/>
          </a:prstGeom>
          <a:noFill/>
        </p:spPr>
        <p:txBody>
          <a:bodyPr>
            <a:spAutoFit/>
          </a:bodyPr>
          <a:lstStyle/>
          <a:p>
            <a:pPr>
              <a:defRPr/>
            </a:pPr>
            <a:r>
              <a:rPr lang="en-US" dirty="0">
                <a:latin typeface="+mj-lt"/>
                <a:ea typeface="ＭＳ Ｐゴシック" charset="0"/>
                <a:cs typeface="ＭＳ Ｐゴシック" charset="0"/>
              </a:rPr>
              <a:t>0</a:t>
            </a:r>
          </a:p>
        </p:txBody>
      </p:sp>
    </p:spTree>
  </p:cSld>
  <p:clrMapOvr>
    <a:masterClrMapping/>
  </p:clrMapOvr>
  <p:transition spd="med" advClick="0">
    <p:fade/>
  </p:transition>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3"/>
          <p:cNvSpPr>
            <a:spLocks noGrp="1"/>
          </p:cNvSpPr>
          <p:nvPr>
            <p:ph type="body" idx="1"/>
          </p:nvPr>
        </p:nvSpPr>
        <p:spPr>
          <a:xfrm>
            <a:off x="457200" y="694267"/>
            <a:ext cx="8229600" cy="5587471"/>
          </a:xfrm>
        </p:spPr>
        <p:txBody>
          <a:bodyPr/>
          <a:lstStyle/>
          <a:p>
            <a:pPr>
              <a:buNone/>
            </a:pPr>
            <a:r>
              <a:rPr lang="en-US" dirty="0"/>
              <a:t>In pairs, discuss this question and write your best answer: </a:t>
            </a:r>
            <a:endParaRPr lang="en-US" dirty="0" smtClean="0"/>
          </a:p>
          <a:p>
            <a:pPr>
              <a:buNone/>
            </a:pPr>
            <a:endParaRPr lang="en-US" sz="800" b="1" dirty="0" smtClean="0"/>
          </a:p>
          <a:p>
            <a:pPr>
              <a:buNone/>
            </a:pPr>
            <a:r>
              <a:rPr lang="en-US" b="1" dirty="0" smtClean="0"/>
              <a:t>What </a:t>
            </a:r>
            <a:r>
              <a:rPr lang="en-US" b="1" dirty="0"/>
              <a:t>do you conclude from the results of this study</a:t>
            </a:r>
            <a:r>
              <a:rPr lang="en-US" b="1" dirty="0" smtClean="0"/>
              <a:t>?</a:t>
            </a:r>
          </a:p>
          <a:p>
            <a:pPr>
              <a:buNone/>
            </a:pPr>
            <a:endParaRPr lang="en-US" sz="800" b="1" dirty="0" smtClean="0"/>
          </a:p>
          <a:p>
            <a:pPr>
              <a:buNone/>
            </a:pPr>
            <a:r>
              <a:rPr lang="en-US" b="1" dirty="0" smtClean="0"/>
              <a:t>Write your answer in your packet.</a:t>
            </a:r>
          </a:p>
          <a:p>
            <a:pPr>
              <a:buNone/>
            </a:pPr>
            <a:endParaRPr lang="en-US" sz="800" b="1" dirty="0" smtClean="0"/>
          </a:p>
          <a:p>
            <a:pPr marL="0" indent="0">
              <a:buFont typeface="Arial" charset="0"/>
              <a:buNone/>
            </a:pPr>
            <a:r>
              <a:rPr lang="en-US" dirty="0" smtClean="0">
                <a:ea typeface="ＭＳ Ｐゴシック" pitchFamily="34" charset="-128"/>
                <a:hlinkClick r:id="rId2" action="ppaction://hlinksldjump"/>
              </a:rPr>
              <a:t>If you would like to see the result again please click here</a:t>
            </a:r>
            <a:endParaRPr lang="en-US" dirty="0" smtClean="0">
              <a:ea typeface="ＭＳ Ｐゴシック" pitchFamily="34" charset="-128"/>
            </a:endParaRPr>
          </a:p>
          <a:p>
            <a:pPr marL="0" indent="0">
              <a:buFont typeface="Arial" charset="0"/>
              <a:buNone/>
            </a:pPr>
            <a:endParaRPr lang="en-US" sz="800" dirty="0">
              <a:ea typeface="ＭＳ Ｐゴシック" pitchFamily="34" charset="-128"/>
            </a:endParaRPr>
          </a:p>
          <a:p>
            <a:pPr marL="0" indent="0">
              <a:buFont typeface="Arial" charset="0"/>
              <a:buNone/>
            </a:pPr>
            <a:r>
              <a:rPr lang="en-US" dirty="0" smtClean="0">
                <a:ea typeface="ＭＳ Ｐゴシック" pitchFamily="34" charset="-128"/>
                <a:hlinkClick r:id="rId3" action="ppaction://hlinksldjump"/>
              </a:rPr>
              <a:t>If you would like to see all the steps of the experiment please click here.</a:t>
            </a:r>
            <a:endParaRPr lang="en-US" dirty="0" smtClean="0">
              <a:ea typeface="ＭＳ Ｐゴシック" pitchFamily="34" charset="-128"/>
            </a:endParaRPr>
          </a:p>
        </p:txBody>
      </p:sp>
      <p:sp>
        <p:nvSpPr>
          <p:cNvPr id="5" name="Rectangle 4">
            <a:hlinkClick r:id="" action="ppaction://hlinkshowjump?jump=previousslide"/>
          </p:cNvPr>
          <p:cNvSpPr>
            <a:spLocks noChangeArrowheads="1"/>
          </p:cNvSpPr>
          <p:nvPr/>
        </p:nvSpPr>
        <p:spPr bwMode="auto">
          <a:xfrm>
            <a:off x="138113" y="6281738"/>
            <a:ext cx="1401762" cy="368300"/>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BACK</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4"/>
          <p:cNvSpPr>
            <a:spLocks noChangeArrowheads="1"/>
          </p:cNvSpPr>
          <p:nvPr/>
        </p:nvSpPr>
        <p:spPr bwMode="auto">
          <a:xfrm>
            <a:off x="550863" y="1238250"/>
            <a:ext cx="8135937" cy="3046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latin typeface="Calibri" pitchFamily="34" charset="0"/>
              </a:rPr>
              <a:t>They put 25 grams of chloroplasts in one jar, and 25 grams of chloroplasts in a second, identical jar. They shone light on one jar, and no light on the other jar. </a:t>
            </a:r>
          </a:p>
          <a:p>
            <a:endParaRPr lang="en-US" sz="2800">
              <a:latin typeface="Calibri" pitchFamily="34" charset="0"/>
            </a:endParaRPr>
          </a:p>
          <a:p>
            <a:r>
              <a:rPr lang="en-US" sz="2800">
                <a:latin typeface="Calibri" pitchFamily="34" charset="0"/>
              </a:rPr>
              <a:t>The jars were tightly sealed so that not even air could get in or out. </a:t>
            </a:r>
          </a:p>
          <a:p>
            <a:r>
              <a:rPr lang="en-US" sz="2400">
                <a:latin typeface="Calibri" pitchFamily="34" charset="0"/>
              </a:rPr>
              <a:t> </a:t>
            </a:r>
          </a:p>
        </p:txBody>
      </p:sp>
      <p:sp>
        <p:nvSpPr>
          <p:cNvPr id="5123"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5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3"/>
          <p:cNvSpPr>
            <a:spLocks noChangeArrowheads="1"/>
          </p:cNvSpPr>
          <p:nvPr/>
        </p:nvSpPr>
        <p:spPr bwMode="auto">
          <a:xfrm>
            <a:off x="457200" y="1416050"/>
            <a:ext cx="8077200" cy="2678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t>Then they used small meters to measure the amount of carbon dioxide and the amount of oxygen in each jar. </a:t>
            </a:r>
          </a:p>
          <a:p>
            <a:r>
              <a:rPr lang="en-US" sz="2800"/>
              <a:t> </a:t>
            </a:r>
          </a:p>
          <a:p>
            <a:r>
              <a:rPr lang="en-US" sz="2800"/>
              <a:t>They measured these amounts for 5 hours after putting the chloroplasts in the jars.</a:t>
            </a:r>
          </a:p>
        </p:txBody>
      </p:sp>
      <p:sp>
        <p:nvSpPr>
          <p:cNvPr id="6147"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0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p:cNvSpPr>
          <p:nvPr>
            <p:ph type="title"/>
          </p:nvPr>
        </p:nvSpPr>
        <p:spPr/>
        <p:txBody>
          <a:bodyPr/>
          <a:lstStyle/>
          <a:p>
            <a:r>
              <a:rPr lang="en-US" dirty="0" smtClean="0">
                <a:ea typeface="ＭＳ Ｐゴシック" pitchFamily="34" charset="-128"/>
              </a:rPr>
              <a:t>Evidence 6</a:t>
            </a:r>
          </a:p>
        </p:txBody>
      </p:sp>
      <p:sp>
        <p:nvSpPr>
          <p:cNvPr id="7171" name="TextBox 1"/>
          <p:cNvSpPr>
            <a:spLocks noGrp="1" noChangeArrowheads="1"/>
          </p:cNvSpPr>
          <p:nvPr>
            <p:ph type="body" idx="1"/>
          </p:nvPr>
        </p:nvSpPr>
        <p:spPr>
          <a:noFill/>
        </p:spPr>
        <p:txBody>
          <a:bodyPr/>
          <a:lstStyle/>
          <a:p>
            <a:pPr eaLnBrk="1" hangingPunct="1">
              <a:spcBef>
                <a:spcPct val="0"/>
              </a:spcBef>
              <a:buFontTx/>
              <a:buNone/>
            </a:pPr>
            <a:r>
              <a:rPr lang="en-US" dirty="0" smtClean="0">
                <a:ea typeface="ＭＳ Ｐゴシック" pitchFamily="34" charset="-128"/>
              </a:rPr>
              <a:t>    After reading the method of this study, four 7</a:t>
            </a:r>
            <a:r>
              <a:rPr lang="en-US" baseline="30000" dirty="0" smtClean="0">
                <a:ea typeface="ＭＳ Ｐゴシック" pitchFamily="34" charset="-128"/>
              </a:rPr>
              <a:t>th</a:t>
            </a:r>
            <a:r>
              <a:rPr lang="en-US" dirty="0" smtClean="0">
                <a:ea typeface="ＭＳ Ｐゴシック" pitchFamily="34" charset="-128"/>
              </a:rPr>
              <a:t> graders drew what the scientists had put in each jar.  For each of the next four drawings, decide if the students were right or wrong.</a:t>
            </a:r>
          </a:p>
        </p:txBody>
      </p:sp>
      <p:sp>
        <p:nvSpPr>
          <p:cNvPr id="5" name="Rectangle 4">
            <a:hlinkClick r:id="rId2" action="ppaction://hlinksldjump"/>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200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4"/>
          <p:cNvSpPr>
            <a:spLocks noChangeArrowheads="1"/>
          </p:cNvSpPr>
          <p:nvPr/>
        </p:nvSpPr>
        <p:spPr bwMode="auto">
          <a:xfrm>
            <a:off x="550863" y="1238250"/>
            <a:ext cx="8135937" cy="3046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latin typeface="Calibri" pitchFamily="34" charset="0"/>
              </a:rPr>
              <a:t>They put 25 grams of chloroplasts in one jar, and 25 grams of chloroplasts in a second, identical jar. They shone light on one jar, and no light on the other jar. </a:t>
            </a:r>
          </a:p>
          <a:p>
            <a:endParaRPr lang="en-US" sz="2800">
              <a:latin typeface="Calibri" pitchFamily="34" charset="0"/>
            </a:endParaRPr>
          </a:p>
          <a:p>
            <a:r>
              <a:rPr lang="en-US" sz="2800">
                <a:latin typeface="Calibri" pitchFamily="34" charset="0"/>
              </a:rPr>
              <a:t>The jars were tightly sealed so that not even air could get in or out. </a:t>
            </a:r>
          </a:p>
          <a:p>
            <a:r>
              <a:rPr lang="en-US" sz="2400">
                <a:latin typeface="Calibri" pitchFamily="34" charset="0"/>
              </a:rPr>
              <a:t> </a:t>
            </a:r>
          </a:p>
        </p:txBody>
      </p:sp>
      <p:sp>
        <p:nvSpPr>
          <p:cNvPr id="5123"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extLst>
      <p:ext uri="{BB962C8B-B14F-4D97-AF65-F5344CB8AC3E}">
        <p14:creationId xmlns:p14="http://schemas.microsoft.com/office/powerpoint/2010/main" val="243909343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5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3"/>
          <p:cNvSpPr>
            <a:spLocks noChangeArrowheads="1"/>
          </p:cNvSpPr>
          <p:nvPr/>
        </p:nvSpPr>
        <p:spPr bwMode="auto">
          <a:xfrm>
            <a:off x="457200" y="1416050"/>
            <a:ext cx="8077200" cy="2678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en-US" sz="2800"/>
              <a:t>Then they used small meters to measure the amount of carbon dioxide and the amount of oxygen in each jar. </a:t>
            </a:r>
          </a:p>
          <a:p>
            <a:r>
              <a:rPr lang="en-US" sz="2800"/>
              <a:t> </a:t>
            </a:r>
          </a:p>
          <a:p>
            <a:r>
              <a:rPr lang="en-US" sz="2800"/>
              <a:t>They measured these amounts for 5 hours after putting the chloroplasts in the jars.</a:t>
            </a:r>
          </a:p>
        </p:txBody>
      </p:sp>
      <p:sp>
        <p:nvSpPr>
          <p:cNvPr id="6147" name="Rectangle 2"/>
          <p:cNvSpPr>
            <a:spLocks noGrp="1"/>
          </p:cNvSpPr>
          <p:nvPr>
            <p:ph type="title"/>
          </p:nvPr>
        </p:nvSpPr>
        <p:spPr/>
        <p:txBody>
          <a:bodyPr/>
          <a:lstStyle/>
          <a:p>
            <a:r>
              <a:rPr lang="en-US" dirty="0" smtClean="0">
                <a:ea typeface="ＭＳ Ｐゴシック" pitchFamily="34" charset="-128"/>
              </a:rPr>
              <a:t>Method</a:t>
            </a:r>
          </a:p>
        </p:txBody>
      </p:sp>
      <p:sp>
        <p:nvSpPr>
          <p:cNvPr id="4" name="Rectangle 3">
            <a:hlinkClick r:id="" action="ppaction://hlinkshowjump?jump=nextslide"/>
          </p:cNvPr>
          <p:cNvSpPr>
            <a:spLocks noChangeArrowheads="1"/>
          </p:cNvSpPr>
          <p:nvPr/>
        </p:nvSpPr>
        <p:spPr bwMode="auto">
          <a:xfrm>
            <a:off x="7562850" y="6284913"/>
            <a:ext cx="1401763" cy="366712"/>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2800" dirty="0">
                <a:solidFill>
                  <a:schemeClr val="lt1"/>
                </a:solidFill>
                <a:latin typeface="+mn-lt"/>
                <a:ea typeface="+mn-ea"/>
              </a:rPr>
              <a:t>NEXT</a:t>
            </a:r>
          </a:p>
        </p:txBody>
      </p:sp>
    </p:spTree>
    <p:extLst>
      <p:ext uri="{BB962C8B-B14F-4D97-AF65-F5344CB8AC3E}">
        <p14:creationId xmlns:p14="http://schemas.microsoft.com/office/powerpoint/2010/main" val="1567560194"/>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300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AutoShape 3"/>
          <p:cNvSpPr>
            <a:spLocks noChangeAspect="1" noChangeArrowheads="1"/>
          </p:cNvSpPr>
          <p:nvPr/>
        </p:nvSpPr>
        <p:spPr bwMode="auto">
          <a:xfrm>
            <a:off x="1533525" y="1308100"/>
            <a:ext cx="6400800" cy="3944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8195" name="AutoShape 5"/>
          <p:cNvSpPr>
            <a:spLocks noChangeArrowheads="1"/>
          </p:cNvSpPr>
          <p:nvPr/>
        </p:nvSpPr>
        <p:spPr bwMode="auto">
          <a:xfrm>
            <a:off x="5610225" y="2727325"/>
            <a:ext cx="1466850" cy="2028825"/>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8196" name="Rectangle 7"/>
          <p:cNvSpPr>
            <a:spLocks noChangeArrowheads="1"/>
          </p:cNvSpPr>
          <p:nvPr/>
        </p:nvSpPr>
        <p:spPr bwMode="auto">
          <a:xfrm>
            <a:off x="5707063" y="2527300"/>
            <a:ext cx="1274762" cy="2476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latin typeface="Calibri" pitchFamily="34" charset="0"/>
            </a:endParaRPr>
          </a:p>
        </p:txBody>
      </p:sp>
      <p:sp>
        <p:nvSpPr>
          <p:cNvPr id="8197" name="Text Box 10"/>
          <p:cNvSpPr txBox="1">
            <a:spLocks noChangeArrowheads="1"/>
          </p:cNvSpPr>
          <p:nvPr/>
        </p:nvSpPr>
        <p:spPr bwMode="auto">
          <a:xfrm>
            <a:off x="6029325" y="1993900"/>
            <a:ext cx="8223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latin typeface="Calibri" pitchFamily="34" charset="0"/>
              </a:rPr>
              <a:t>light</a:t>
            </a:r>
          </a:p>
        </p:txBody>
      </p:sp>
      <p:sp>
        <p:nvSpPr>
          <p:cNvPr id="8198" name="Oval 11"/>
          <p:cNvSpPr>
            <a:spLocks noChangeArrowheads="1"/>
          </p:cNvSpPr>
          <p:nvPr/>
        </p:nvSpPr>
        <p:spPr bwMode="auto">
          <a:xfrm>
            <a:off x="7705725" y="1231900"/>
            <a:ext cx="762000" cy="381000"/>
          </a:xfrm>
          <a:prstGeom prst="ellipse">
            <a:avLst/>
          </a:prstGeom>
          <a:solidFill>
            <a:srgbClr val="FFFF00"/>
          </a:solidFill>
          <a:ln w="9525">
            <a:solidFill>
              <a:srgbClr val="FFFF00"/>
            </a:solidFill>
            <a:round/>
            <a:headEnd/>
            <a:tailEnd/>
          </a:ln>
        </p:spPr>
        <p:txBody>
          <a:bodyPr wrap="none" anchor="ctr"/>
          <a:lstStyle/>
          <a:p>
            <a:endParaRPr lang="en-US">
              <a:latin typeface="Calibri" pitchFamily="34" charset="0"/>
            </a:endParaRPr>
          </a:p>
        </p:txBody>
      </p:sp>
      <p:sp>
        <p:nvSpPr>
          <p:cNvPr id="8199" name="Line 12"/>
          <p:cNvSpPr>
            <a:spLocks noChangeShapeType="1"/>
          </p:cNvSpPr>
          <p:nvPr/>
        </p:nvSpPr>
        <p:spPr bwMode="auto">
          <a:xfrm flipH="1">
            <a:off x="7019925" y="16129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8200" name="Line 13"/>
          <p:cNvSpPr>
            <a:spLocks noChangeShapeType="1"/>
          </p:cNvSpPr>
          <p:nvPr/>
        </p:nvSpPr>
        <p:spPr bwMode="auto">
          <a:xfrm flipH="1">
            <a:off x="7172325" y="1689100"/>
            <a:ext cx="685800" cy="8382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8201" name="Line 14"/>
          <p:cNvSpPr>
            <a:spLocks noChangeShapeType="1"/>
          </p:cNvSpPr>
          <p:nvPr/>
        </p:nvSpPr>
        <p:spPr bwMode="auto">
          <a:xfrm flipH="1">
            <a:off x="7400925" y="1765300"/>
            <a:ext cx="609600" cy="9144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8202" name="Line 15"/>
          <p:cNvSpPr>
            <a:spLocks noChangeShapeType="1"/>
          </p:cNvSpPr>
          <p:nvPr/>
        </p:nvSpPr>
        <p:spPr bwMode="auto">
          <a:xfrm flipH="1">
            <a:off x="6791325" y="1536700"/>
            <a:ext cx="762000" cy="762000"/>
          </a:xfrm>
          <a:prstGeom prst="line">
            <a:avLst/>
          </a:prstGeom>
          <a:noFill/>
          <a:ln w="76200">
            <a:solidFill>
              <a:srgbClr val="FFFF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8203" name="Oval 16"/>
          <p:cNvSpPr>
            <a:spLocks noChangeArrowheads="1"/>
          </p:cNvSpPr>
          <p:nvPr/>
        </p:nvSpPr>
        <p:spPr bwMode="auto">
          <a:xfrm>
            <a:off x="6105525" y="4508500"/>
            <a:ext cx="457200"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8204" name="Rectangle 17"/>
          <p:cNvSpPr>
            <a:spLocks noChangeArrowheads="1"/>
          </p:cNvSpPr>
          <p:nvPr/>
        </p:nvSpPr>
        <p:spPr bwMode="auto">
          <a:xfrm>
            <a:off x="5965825" y="4768850"/>
            <a:ext cx="762000" cy="304800"/>
          </a:xfrm>
          <a:prstGeom prst="rect">
            <a:avLst/>
          </a:prstGeom>
          <a:solidFill>
            <a:schemeClr val="bg1"/>
          </a:solidFill>
          <a:ln w="9525">
            <a:solidFill>
              <a:schemeClr val="bg1"/>
            </a:solidFill>
            <a:miter lim="800000"/>
            <a:headEnd/>
            <a:tailEnd/>
          </a:ln>
        </p:spPr>
        <p:txBody>
          <a:bodyPr wrap="none" anchor="ctr"/>
          <a:lstStyle/>
          <a:p>
            <a:endParaRPr lang="en-US">
              <a:latin typeface="Calibri" pitchFamily="34" charset="0"/>
            </a:endParaRPr>
          </a:p>
        </p:txBody>
      </p:sp>
      <p:sp>
        <p:nvSpPr>
          <p:cNvPr id="8205" name="Line 18"/>
          <p:cNvSpPr>
            <a:spLocks noChangeShapeType="1"/>
          </p:cNvSpPr>
          <p:nvPr/>
        </p:nvSpPr>
        <p:spPr bwMode="auto">
          <a:xfrm flipH="1">
            <a:off x="5942013" y="4756150"/>
            <a:ext cx="785812"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8206" name="Text Box 22"/>
          <p:cNvSpPr txBox="1">
            <a:spLocks noChangeArrowheads="1"/>
          </p:cNvSpPr>
          <p:nvPr/>
        </p:nvSpPr>
        <p:spPr bwMode="auto">
          <a:xfrm>
            <a:off x="5781675" y="3916363"/>
            <a:ext cx="1341438" cy="5857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25 g of chloroplasts </a:t>
            </a:r>
          </a:p>
        </p:txBody>
      </p:sp>
      <p:sp>
        <p:nvSpPr>
          <p:cNvPr id="25" name="Rectangle 24"/>
          <p:cNvSpPr>
            <a:spLocks noChangeArrowheads="1"/>
          </p:cNvSpPr>
          <p:nvPr/>
        </p:nvSpPr>
        <p:spPr bwMode="auto">
          <a:xfrm>
            <a:off x="822325" y="1463675"/>
            <a:ext cx="3362325" cy="3944938"/>
          </a:xfrm>
          <a:prstGeom prst="rect">
            <a:avLst/>
          </a:prstGeom>
          <a:solidFill>
            <a:srgbClr val="262626"/>
          </a:solidFill>
          <a:ln>
            <a:noFill/>
          </a:ln>
          <a:effectLst>
            <a:outerShdw blurRad="40000" dist="23000" dir="5400000" rotWithShape="0">
              <a:srgbClr val="808080">
                <a:alpha val="34998"/>
              </a:srgbClr>
            </a:outerShdw>
          </a:effectLst>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a:defRPr/>
            </a:pPr>
            <a:endParaRPr lang="en-US">
              <a:solidFill>
                <a:srgbClr val="FFFFFF"/>
              </a:solidFill>
              <a:latin typeface="Calibri" charset="0"/>
              <a:ea typeface="ＭＳ Ｐゴシック" charset="0"/>
              <a:cs typeface="Arial" charset="0"/>
            </a:endParaRPr>
          </a:p>
        </p:txBody>
      </p:sp>
      <p:sp>
        <p:nvSpPr>
          <p:cNvPr id="8208" name="AutoShape 4"/>
          <p:cNvSpPr>
            <a:spLocks noChangeArrowheads="1"/>
          </p:cNvSpPr>
          <p:nvPr/>
        </p:nvSpPr>
        <p:spPr bwMode="auto">
          <a:xfrm>
            <a:off x="2305050" y="2719388"/>
            <a:ext cx="1514475" cy="2036762"/>
          </a:xfrm>
          <a:prstGeom prst="roundRect">
            <a:avLst>
              <a:gd name="adj" fmla="val 16667"/>
            </a:avLst>
          </a:prstGeom>
          <a:solidFill>
            <a:srgbClr val="FFFFFF"/>
          </a:solidFill>
          <a:ln w="9525">
            <a:solidFill>
              <a:srgbClr val="000000"/>
            </a:solidFill>
            <a:round/>
            <a:headEnd/>
            <a:tailEnd/>
          </a:ln>
        </p:spPr>
        <p:txBody>
          <a:bodyPr/>
          <a:lstStyle/>
          <a:p>
            <a:endParaRPr lang="en-US">
              <a:latin typeface="Calibri" pitchFamily="34" charset="0"/>
            </a:endParaRPr>
          </a:p>
        </p:txBody>
      </p:sp>
      <p:sp>
        <p:nvSpPr>
          <p:cNvPr id="8209" name="Text Box 9"/>
          <p:cNvSpPr txBox="1">
            <a:spLocks noChangeArrowheads="1"/>
          </p:cNvSpPr>
          <p:nvPr/>
        </p:nvSpPr>
        <p:spPr bwMode="auto">
          <a:xfrm>
            <a:off x="2695575" y="1917700"/>
            <a:ext cx="833438"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r>
              <a:rPr lang="en-US" sz="2800">
                <a:solidFill>
                  <a:schemeClr val="bg1"/>
                </a:solidFill>
                <a:latin typeface="Calibri" pitchFamily="34" charset="0"/>
              </a:rPr>
              <a:t>dark</a:t>
            </a:r>
          </a:p>
        </p:txBody>
      </p:sp>
      <p:sp>
        <p:nvSpPr>
          <p:cNvPr id="8210" name="Oval 19"/>
          <p:cNvSpPr>
            <a:spLocks noChangeArrowheads="1"/>
          </p:cNvSpPr>
          <p:nvPr/>
        </p:nvSpPr>
        <p:spPr bwMode="auto">
          <a:xfrm>
            <a:off x="2825750" y="4497388"/>
            <a:ext cx="457200" cy="381000"/>
          </a:xfrm>
          <a:prstGeom prst="ellipse">
            <a:avLst/>
          </a:prstGeom>
          <a:solidFill>
            <a:srgbClr val="33CC33"/>
          </a:solidFill>
          <a:ln w="9525">
            <a:solidFill>
              <a:schemeClr val="tx1"/>
            </a:solidFill>
            <a:round/>
            <a:headEnd/>
            <a:tailEnd/>
          </a:ln>
        </p:spPr>
        <p:txBody>
          <a:bodyPr wrap="none" anchor="ctr"/>
          <a:lstStyle/>
          <a:p>
            <a:endParaRPr lang="en-US">
              <a:latin typeface="Calibri" pitchFamily="34" charset="0"/>
            </a:endParaRPr>
          </a:p>
        </p:txBody>
      </p:sp>
      <p:sp>
        <p:nvSpPr>
          <p:cNvPr id="29" name="Rectangle 20"/>
          <p:cNvSpPr>
            <a:spLocks noChangeArrowheads="1"/>
          </p:cNvSpPr>
          <p:nvPr/>
        </p:nvSpPr>
        <p:spPr bwMode="auto">
          <a:xfrm>
            <a:off x="2706688" y="4768850"/>
            <a:ext cx="762000" cy="304800"/>
          </a:xfrm>
          <a:prstGeom prst="rect">
            <a:avLst/>
          </a:prstGeom>
          <a:solidFill>
            <a:schemeClr val="tx1">
              <a:lumMod val="85000"/>
              <a:lumOff val="15000"/>
            </a:schemeClr>
          </a:solidFill>
          <a:ln w="9525">
            <a:noFill/>
            <a:miter lim="800000"/>
            <a:headEnd/>
            <a:tailEnd/>
          </a:ln>
          <a:effectLst/>
          <a:extLst/>
        </p:spPr>
        <p:txBody>
          <a:bodyPr wrap="none" anchor="ctr"/>
          <a:lstStyle/>
          <a:p>
            <a:pPr>
              <a:defRPr/>
            </a:pPr>
            <a:endParaRPr lang="en-US">
              <a:latin typeface="Calibri" charset="0"/>
              <a:ea typeface="ＭＳ Ｐゴシック" charset="0"/>
              <a:cs typeface="Arial" charset="0"/>
            </a:endParaRPr>
          </a:p>
        </p:txBody>
      </p:sp>
      <p:sp>
        <p:nvSpPr>
          <p:cNvPr id="8212" name="Line 21"/>
          <p:cNvSpPr>
            <a:spLocks noChangeShapeType="1"/>
          </p:cNvSpPr>
          <p:nvPr/>
        </p:nvSpPr>
        <p:spPr bwMode="auto">
          <a:xfrm flipH="1">
            <a:off x="2693988" y="4765675"/>
            <a:ext cx="663575"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8213" name="Text Box 22"/>
          <p:cNvSpPr txBox="1">
            <a:spLocks noChangeArrowheads="1"/>
          </p:cNvSpPr>
          <p:nvPr/>
        </p:nvSpPr>
        <p:spPr bwMode="auto">
          <a:xfrm>
            <a:off x="2419350" y="3919538"/>
            <a:ext cx="1341438"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ea typeface="ＭＳ Ｐゴシック" pitchFamily="34" charset="-128"/>
              </a:defRPr>
            </a:lvl1pPr>
            <a:lvl2pPr marL="742950" indent="-285750" eaLnBrk="0" hangingPunct="0">
              <a:defRPr>
                <a:solidFill>
                  <a:schemeClr val="tx1"/>
                </a:solidFill>
                <a:latin typeface="Arial" charset="0"/>
                <a:ea typeface="ＭＳ Ｐゴシック" pitchFamily="34" charset="-128"/>
              </a:defRPr>
            </a:lvl2pPr>
            <a:lvl3pPr marL="1143000" indent="-228600" eaLnBrk="0" hangingPunct="0">
              <a:defRPr>
                <a:solidFill>
                  <a:schemeClr val="tx1"/>
                </a:solidFill>
                <a:latin typeface="Arial" charset="0"/>
                <a:ea typeface="ＭＳ Ｐゴシック" pitchFamily="34" charset="-128"/>
              </a:defRPr>
            </a:lvl3pPr>
            <a:lvl4pPr marL="1600200" indent="-228600" eaLnBrk="0" hangingPunct="0">
              <a:defRPr>
                <a:solidFill>
                  <a:schemeClr val="tx1"/>
                </a:solidFill>
                <a:latin typeface="Arial" charset="0"/>
                <a:ea typeface="ＭＳ Ｐゴシック" pitchFamily="34" charset="-128"/>
              </a:defRPr>
            </a:lvl4pPr>
            <a:lvl5pPr marL="2057400" indent="-228600" eaLnBrk="0" hangingPunct="0">
              <a:defRPr>
                <a:solidFill>
                  <a:schemeClr val="tx1"/>
                </a:solidFill>
                <a:latin typeface="Arial" charset="0"/>
                <a:ea typeface="ＭＳ Ｐゴシック" pitchFamily="34" charset="-128"/>
              </a:defRPr>
            </a:lvl5pPr>
            <a:lvl6pPr marL="2514600" indent="-228600" defTabSz="457200" eaLnBrk="0" fontAlgn="base" hangingPunct="0">
              <a:spcBef>
                <a:spcPct val="0"/>
              </a:spcBef>
              <a:spcAft>
                <a:spcPct val="0"/>
              </a:spcAft>
              <a:defRPr>
                <a:solidFill>
                  <a:schemeClr val="tx1"/>
                </a:solidFill>
                <a:latin typeface="Arial" charset="0"/>
                <a:ea typeface="ＭＳ Ｐゴシック" pitchFamily="34" charset="-128"/>
              </a:defRPr>
            </a:lvl6pPr>
            <a:lvl7pPr marL="2971800" indent="-228600" defTabSz="457200" eaLnBrk="0" fontAlgn="base" hangingPunct="0">
              <a:spcBef>
                <a:spcPct val="0"/>
              </a:spcBef>
              <a:spcAft>
                <a:spcPct val="0"/>
              </a:spcAft>
              <a:defRPr>
                <a:solidFill>
                  <a:schemeClr val="tx1"/>
                </a:solidFill>
                <a:latin typeface="Arial" charset="0"/>
                <a:ea typeface="ＭＳ Ｐゴシック" pitchFamily="34" charset="-128"/>
              </a:defRPr>
            </a:lvl7pPr>
            <a:lvl8pPr marL="3429000" indent="-228600" defTabSz="457200" eaLnBrk="0" fontAlgn="base" hangingPunct="0">
              <a:spcBef>
                <a:spcPct val="0"/>
              </a:spcBef>
              <a:spcAft>
                <a:spcPct val="0"/>
              </a:spcAft>
              <a:defRPr>
                <a:solidFill>
                  <a:schemeClr val="tx1"/>
                </a:solidFill>
                <a:latin typeface="Arial" charset="0"/>
                <a:ea typeface="ＭＳ Ｐゴシック" pitchFamily="34" charset="-128"/>
              </a:defRPr>
            </a:lvl8pPr>
            <a:lvl9pPr marL="3886200" indent="-228600" defTabSz="457200" eaLnBrk="0" fontAlgn="base" hangingPunct="0">
              <a:spcBef>
                <a:spcPct val="0"/>
              </a:spcBef>
              <a:spcAft>
                <a:spcPct val="0"/>
              </a:spcAft>
              <a:defRPr>
                <a:solidFill>
                  <a:schemeClr val="tx1"/>
                </a:solidFill>
                <a:latin typeface="Arial" charset="0"/>
                <a:ea typeface="ＭＳ Ｐゴシック" pitchFamily="34" charset="-128"/>
              </a:defRPr>
            </a:lvl9pPr>
          </a:lstStyle>
          <a:p>
            <a:pPr eaLnBrk="1" hangingPunct="1">
              <a:spcBef>
                <a:spcPct val="50000"/>
              </a:spcBef>
            </a:pPr>
            <a:r>
              <a:rPr lang="en-US" sz="1600">
                <a:latin typeface="Calibri" pitchFamily="34" charset="0"/>
              </a:rPr>
              <a:t>25 g of chloroplasts </a:t>
            </a:r>
          </a:p>
        </p:txBody>
      </p:sp>
      <p:cxnSp>
        <p:nvCxnSpPr>
          <p:cNvPr id="33" name="Straight Connector 32"/>
          <p:cNvCxnSpPr>
            <a:cxnSpLocks noChangeShapeType="1"/>
          </p:cNvCxnSpPr>
          <p:nvPr/>
        </p:nvCxnSpPr>
        <p:spPr bwMode="auto">
          <a:xfrm>
            <a:off x="2508250" y="2719388"/>
            <a:ext cx="1073150" cy="0"/>
          </a:xfrm>
          <a:prstGeom prst="line">
            <a:avLst/>
          </a:prstGeom>
          <a:noFill/>
          <a:ln w="25400">
            <a:solidFill>
              <a:schemeClr val="bg1"/>
            </a:solidFill>
            <a:round/>
            <a:headEnd/>
            <a:tailEnd/>
          </a:ln>
          <a:effectLst>
            <a:outerShdw blurRad="40000" dist="20000" dir="5400000" rotWithShape="0">
              <a:schemeClr val="bg1">
                <a:alpha val="37999"/>
              </a:schemeClr>
            </a:outerShdw>
          </a:effectLst>
          <a:extLst>
            <a:ext uri="{909E8E84-426E-40DD-AFC4-6F175D3DCCD1}">
              <a14:hiddenFill xmlns:a14="http://schemas.microsoft.com/office/drawing/2010/main">
                <a:noFill/>
              </a14:hiddenFill>
            </a:ext>
          </a:extLst>
        </p:spPr>
      </p:cxnSp>
      <p:sp>
        <p:nvSpPr>
          <p:cNvPr id="8215" name="Rectangle 34"/>
          <p:cNvSpPr>
            <a:spLocks noChangeArrowheads="1"/>
          </p:cNvSpPr>
          <p:nvPr/>
        </p:nvSpPr>
        <p:spPr bwMode="auto">
          <a:xfrm>
            <a:off x="2413000" y="2619375"/>
            <a:ext cx="1273175" cy="174625"/>
          </a:xfrm>
          <a:prstGeom prst="rect">
            <a:avLst/>
          </a:prstGeom>
          <a:solidFill>
            <a:schemeClr val="bg1"/>
          </a:solidFill>
          <a:ln w="9525">
            <a:solidFill>
              <a:schemeClr val="tx1"/>
            </a:solidFill>
            <a:miter lim="800000"/>
            <a:headEnd/>
            <a:tailEnd/>
          </a:ln>
        </p:spPr>
        <p:txBody>
          <a:bodyPr wrap="none" anchor="ctr"/>
          <a:lstStyle/>
          <a:p>
            <a:endParaRPr lang="en-US">
              <a:latin typeface="Calibri" pitchFamily="34" charset="0"/>
            </a:endParaRPr>
          </a:p>
        </p:txBody>
      </p:sp>
      <p:sp>
        <p:nvSpPr>
          <p:cNvPr id="8216" name="Rectangle 35"/>
          <p:cNvSpPr>
            <a:spLocks noChangeArrowheads="1"/>
          </p:cNvSpPr>
          <p:nvPr/>
        </p:nvSpPr>
        <p:spPr bwMode="auto">
          <a:xfrm>
            <a:off x="5715000" y="2614613"/>
            <a:ext cx="1273175" cy="174625"/>
          </a:xfrm>
          <a:prstGeom prst="rect">
            <a:avLst/>
          </a:prstGeom>
          <a:solidFill>
            <a:schemeClr val="bg1"/>
          </a:solidFill>
          <a:ln w="9525">
            <a:solidFill>
              <a:schemeClr val="tx1"/>
            </a:solidFill>
            <a:miter lim="800000"/>
            <a:headEnd/>
            <a:tailEnd/>
          </a:ln>
        </p:spPr>
        <p:txBody>
          <a:bodyPr wrap="none" anchor="ctr"/>
          <a:lstStyle/>
          <a:p>
            <a:endParaRPr lang="en-US">
              <a:latin typeface="Calibri" pitchFamily="34" charset="0"/>
            </a:endParaRPr>
          </a:p>
        </p:txBody>
      </p:sp>
      <p:sp>
        <p:nvSpPr>
          <p:cNvPr id="26" name="Rectangle 25">
            <a:hlinkClick r:id="rId3" action="ppaction://hlinksldjump"/>
          </p:cNvPr>
          <p:cNvSpPr>
            <a:spLocks noChangeArrowheads="1"/>
          </p:cNvSpPr>
          <p:nvPr/>
        </p:nvSpPr>
        <p:spPr bwMode="auto">
          <a:xfrm>
            <a:off x="2552700" y="5695950"/>
            <a:ext cx="1631950" cy="638175"/>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4000" dirty="0">
                <a:solidFill>
                  <a:schemeClr val="lt1"/>
                </a:solidFill>
                <a:latin typeface="+mn-lt"/>
                <a:ea typeface="+mn-ea"/>
              </a:rPr>
              <a:t>YES</a:t>
            </a:r>
          </a:p>
        </p:txBody>
      </p:sp>
      <p:sp>
        <p:nvSpPr>
          <p:cNvPr id="27" name="Rectangle 26">
            <a:hlinkClick r:id="rId4" action="ppaction://hlinksldjump"/>
          </p:cNvPr>
          <p:cNvSpPr>
            <a:spLocks noChangeArrowheads="1"/>
          </p:cNvSpPr>
          <p:nvPr/>
        </p:nvSpPr>
        <p:spPr bwMode="auto">
          <a:xfrm>
            <a:off x="4930775" y="5692775"/>
            <a:ext cx="1631950" cy="638175"/>
          </a:xfrm>
          <a:prstGeom prst="rect">
            <a:avLst/>
          </a:prstGeom>
          <a:gradFill rotWithShape="1">
            <a:gsLst>
              <a:gs pos="0">
                <a:srgbClr val="9BC1FF"/>
              </a:gs>
              <a:gs pos="100000">
                <a:srgbClr val="3F80CD"/>
              </a:gs>
            </a:gsLst>
            <a:lin ang="5400000"/>
          </a:gradFill>
          <a:ln w="9525">
            <a:solidFill>
              <a:srgbClr val="4A7EBB"/>
            </a:solidFill>
            <a:miter lim="800000"/>
            <a:headEnd/>
            <a:tailEnd/>
          </a:ln>
          <a:effectLst>
            <a:outerShdw blurRad="40000" dist="23000" dir="5400000" rotWithShape="0">
              <a:srgbClr val="808080">
                <a:alpha val="34998"/>
              </a:srgbClr>
            </a:outerShdw>
          </a:effectLst>
        </p:spPr>
        <p:txBody>
          <a:bodyPr anchor="ctr"/>
          <a:lstStyle/>
          <a:p>
            <a:pPr algn="ctr">
              <a:defRPr/>
            </a:pPr>
            <a:r>
              <a:rPr lang="en-US" sz="4000" dirty="0">
                <a:solidFill>
                  <a:schemeClr val="lt1"/>
                </a:solidFill>
                <a:latin typeface="+mn-lt"/>
                <a:ea typeface="+mn-ea"/>
              </a:rPr>
              <a:t>NO</a:t>
            </a:r>
          </a:p>
        </p:txBody>
      </p:sp>
      <p:sp>
        <p:nvSpPr>
          <p:cNvPr id="3099" name="Rectangle 29"/>
          <p:cNvSpPr>
            <a:spLocks noChangeArrowheads="1"/>
          </p:cNvSpPr>
          <p:nvPr/>
        </p:nvSpPr>
        <p:spPr bwMode="auto">
          <a:xfrm>
            <a:off x="0" y="196850"/>
            <a:ext cx="9144000" cy="830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a:spAutoFit/>
          </a:bodyPr>
          <a:lstStyle/>
          <a:p>
            <a:pPr algn="ctr" defTabSz="914400">
              <a:defRPr/>
            </a:pPr>
            <a:r>
              <a:rPr lang="en-US" sz="2400" dirty="0">
                <a:latin typeface="Arial" pitchFamily="34" charset="0"/>
                <a:cs typeface="Arial" pitchFamily="34" charset="0"/>
              </a:rPr>
              <a:t>Here</a:t>
            </a:r>
            <a:r>
              <a:rPr lang="ja-JP" altLang="en-US" sz="2400" dirty="0">
                <a:latin typeface="Arial" pitchFamily="34" charset="0"/>
                <a:cs typeface="Arial" pitchFamily="34" charset="0"/>
              </a:rPr>
              <a:t>’</a:t>
            </a:r>
            <a:r>
              <a:rPr lang="en-US" altLang="ja-JP" sz="2400" dirty="0">
                <a:latin typeface="Arial" pitchFamily="34" charset="0"/>
                <a:cs typeface="Arial" pitchFamily="34" charset="0"/>
              </a:rPr>
              <a:t>s the first drawing. </a:t>
            </a:r>
          </a:p>
          <a:p>
            <a:pPr algn="ctr" defTabSz="914400">
              <a:defRPr/>
            </a:pPr>
            <a:r>
              <a:rPr lang="en-US" sz="2400" dirty="0">
                <a:latin typeface="Arial" pitchFamily="34" charset="0"/>
                <a:cs typeface="Arial" pitchFamily="34" charset="0"/>
              </a:rPr>
              <a:t>Is this drawing correct?</a:t>
            </a:r>
          </a:p>
        </p:txBody>
      </p:sp>
      <p:sp>
        <p:nvSpPr>
          <p:cNvPr id="2" name="Title 1"/>
          <p:cNvSpPr>
            <a:spLocks noGrp="1"/>
          </p:cNvSpPr>
          <p:nvPr>
            <p:ph type="title"/>
          </p:nvPr>
        </p:nvSpPr>
        <p:spPr>
          <a:xfrm>
            <a:off x="7977187" y="5692775"/>
            <a:ext cx="981075" cy="1143000"/>
          </a:xfrm>
        </p:spPr>
        <p:txBody>
          <a:bodyPr/>
          <a:lstStyle/>
          <a:p>
            <a:r>
              <a:rPr lang="en-US" sz="1400" dirty="0" smtClean="0">
                <a:solidFill>
                  <a:schemeClr val="bg1"/>
                </a:solidFill>
              </a:rPr>
              <a:t>Drawing</a:t>
            </a:r>
            <a:r>
              <a:rPr lang="en-US" sz="1400" baseline="0" dirty="0" smtClean="0">
                <a:solidFill>
                  <a:schemeClr val="bg1"/>
                </a:solidFill>
              </a:rPr>
              <a:t> 1</a:t>
            </a:r>
            <a:endParaRPr lang="en-US" sz="1400" dirty="0">
              <a:solidFill>
                <a:schemeClr val="bg1"/>
              </a:solidFill>
            </a:endParaRPr>
          </a:p>
        </p:txBody>
      </p:sp>
    </p:spTree>
    <p:extLst>
      <p:ext uri="{BB962C8B-B14F-4D97-AF65-F5344CB8AC3E}">
        <p14:creationId xmlns:p14="http://schemas.microsoft.com/office/powerpoint/2010/main" val="14018705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0" presetClass="entr" presetSubtype="0" fill="hold" grpId="0" nodeType="afterEffect">
                                  <p:stCondLst>
                                    <p:cond delay="2000"/>
                                  </p:stCondLst>
                                  <p:childTnLst>
                                    <p:set>
                                      <p:cBhvr>
                                        <p:cTn id="6" dur="1" fill="hold">
                                          <p:stCondLst>
                                            <p:cond delay="0"/>
                                          </p:stCondLst>
                                        </p:cTn>
                                        <p:tgtEl>
                                          <p:spTgt spid="26"/>
                                        </p:tgtEl>
                                        <p:attrNameLst>
                                          <p:attrName>style.visibility</p:attrName>
                                        </p:attrNameLst>
                                      </p:cBhvr>
                                      <p:to>
                                        <p:strVal val="visible"/>
                                      </p:to>
                                    </p:set>
                                    <p:animEffect transition="in" filter="fade">
                                      <p:cBhvr>
                                        <p:cTn id="7" dur="500"/>
                                        <p:tgtEl>
                                          <p:spTgt spid="26"/>
                                        </p:tgtEl>
                                      </p:cBhvr>
                                    </p:animEffect>
                                  </p:childTnLst>
                                </p:cTn>
                              </p:par>
                              <p:par>
                                <p:cTn id="8" presetID="10" presetClass="entr" presetSubtype="0" fill="hold" grpId="0" nodeType="withEffect">
                                  <p:stCondLst>
                                    <p:cond delay="2000"/>
                                  </p:stCondLst>
                                  <p:childTnLst>
                                    <p:set>
                                      <p:cBhvr>
                                        <p:cTn id="9" dur="1" fill="hold">
                                          <p:stCondLst>
                                            <p:cond delay="0"/>
                                          </p:stCondLst>
                                        </p:cTn>
                                        <p:tgtEl>
                                          <p:spTgt spid="27"/>
                                        </p:tgtEl>
                                        <p:attrNameLst>
                                          <p:attrName>style.visibility</p:attrName>
                                        </p:attrNameLst>
                                      </p:cBhvr>
                                      <p:to>
                                        <p:strVal val="visible"/>
                                      </p:to>
                                    </p:set>
                                    <p:animEffect transition="in" filter="fade">
                                      <p:cBhvr>
                                        <p:cTn id="10" dur="500"/>
                                        <p:tgtEl>
                                          <p:spTgt spid="2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 grpId="0" animBg="1"/>
      <p:bldP spid="27" grpId="0" animBg="1"/>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1533</TotalTime>
  <Words>1491</Words>
  <Application>Microsoft Office PowerPoint</Application>
  <PresentationFormat>On-screen Show (4:3)</PresentationFormat>
  <Paragraphs>324</Paragraphs>
  <Slides>35</Slides>
  <Notes>10</Notes>
  <HiddenSlides>0</HiddenSlides>
  <MMClips>0</MMClips>
  <ScaleCrop>false</ScaleCrop>
  <HeadingPairs>
    <vt:vector size="4" baseType="variant">
      <vt:variant>
        <vt:lpstr>Theme</vt:lpstr>
      </vt:variant>
      <vt:variant>
        <vt:i4>1</vt:i4>
      </vt:variant>
      <vt:variant>
        <vt:lpstr>Slide Titles</vt:lpstr>
      </vt:variant>
      <vt:variant>
        <vt:i4>35</vt:i4>
      </vt:variant>
    </vt:vector>
  </HeadingPairs>
  <TitlesOfParts>
    <vt:vector size="36" baseType="lpstr">
      <vt:lpstr>Office Theme</vt:lpstr>
      <vt:lpstr>Introduction and  Purpose</vt:lpstr>
      <vt:lpstr>PowerPoint Presentation</vt:lpstr>
      <vt:lpstr>Method</vt:lpstr>
      <vt:lpstr>Method</vt:lpstr>
      <vt:lpstr>Method</vt:lpstr>
      <vt:lpstr>Evidence 6</vt:lpstr>
      <vt:lpstr>Method</vt:lpstr>
      <vt:lpstr>Method</vt:lpstr>
      <vt:lpstr>Drawing 1</vt:lpstr>
      <vt:lpstr>Method</vt:lpstr>
      <vt:lpstr>Method</vt:lpstr>
      <vt:lpstr>Drawing 2</vt:lpstr>
      <vt:lpstr>Method</vt:lpstr>
      <vt:lpstr>Method</vt:lpstr>
      <vt:lpstr>Drawing 3</vt:lpstr>
      <vt:lpstr>Method</vt:lpstr>
      <vt:lpstr>Method</vt:lpstr>
      <vt:lpstr>Drawing 4</vt:lpstr>
      <vt:lpstr>Correct for drawing one.</vt:lpstr>
      <vt:lpstr>Try again on drawing one.</vt:lpstr>
      <vt:lpstr>Correct for drawing two.</vt:lpstr>
      <vt:lpstr>Try again on drawing two.</vt:lpstr>
      <vt:lpstr>Correct for drawing three.</vt:lpstr>
      <vt:lpstr>Try again on drawing three.</vt:lpstr>
      <vt:lpstr>Correct for drawing four.</vt:lpstr>
      <vt:lpstr>Try again for drawing four.</vt:lpstr>
      <vt:lpstr>Results! Click next to see the results come in.  Keep in mind that the molecules you see in the jars are not shown to scale. In reality they are so small that they are impossible to see with the naked eye!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Mike Dianovsky</dc:creator>
  <cp:lastModifiedBy>Ron</cp:lastModifiedBy>
  <cp:revision>66</cp:revision>
  <dcterms:created xsi:type="dcterms:W3CDTF">2012-01-30T03:26:22Z</dcterms:created>
  <dcterms:modified xsi:type="dcterms:W3CDTF">2013-01-27T19:09:44Z</dcterms:modified>
</cp:coreProperties>
</file>