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mp4" ContentType="video/mp4"/>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Lst>
  <p:notesMasterIdLst>
    <p:notesMasterId r:id="rId44"/>
  </p:notesMasterIdLst>
  <p:handoutMasterIdLst>
    <p:handoutMasterId r:id="rId45"/>
  </p:handoutMasterIdLst>
  <p:sldIdLst>
    <p:sldId id="280" r:id="rId4"/>
    <p:sldId id="256" r:id="rId5"/>
    <p:sldId id="283" r:id="rId6"/>
    <p:sldId id="281" r:id="rId7"/>
    <p:sldId id="257" r:id="rId8"/>
    <p:sldId id="308" r:id="rId9"/>
    <p:sldId id="260" r:id="rId10"/>
    <p:sldId id="262" r:id="rId11"/>
    <p:sldId id="263" r:id="rId12"/>
    <p:sldId id="285" r:id="rId13"/>
    <p:sldId id="286" r:id="rId14"/>
    <p:sldId id="264" r:id="rId15"/>
    <p:sldId id="310" r:id="rId16"/>
    <p:sldId id="290" r:id="rId17"/>
    <p:sldId id="288" r:id="rId18"/>
    <p:sldId id="289" r:id="rId19"/>
    <p:sldId id="287" r:id="rId20"/>
    <p:sldId id="291" r:id="rId21"/>
    <p:sldId id="266" r:id="rId22"/>
    <p:sldId id="267" r:id="rId23"/>
    <p:sldId id="268" r:id="rId24"/>
    <p:sldId id="270" r:id="rId25"/>
    <p:sldId id="271" r:id="rId26"/>
    <p:sldId id="272" r:id="rId27"/>
    <p:sldId id="292" r:id="rId28"/>
    <p:sldId id="276" r:id="rId29"/>
    <p:sldId id="278" r:id="rId30"/>
    <p:sldId id="297" r:id="rId31"/>
    <p:sldId id="298" r:id="rId32"/>
    <p:sldId id="277" r:id="rId33"/>
    <p:sldId id="294" r:id="rId34"/>
    <p:sldId id="293" r:id="rId35"/>
    <p:sldId id="299" r:id="rId36"/>
    <p:sldId id="304" r:id="rId37"/>
    <p:sldId id="301" r:id="rId38"/>
    <p:sldId id="302" r:id="rId39"/>
    <p:sldId id="305" r:id="rId40"/>
    <p:sldId id="303" r:id="rId41"/>
    <p:sldId id="306" r:id="rId42"/>
    <p:sldId id="309"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clrMru>
    <a:srgbClr val="CEE4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265" autoAdjust="0"/>
  </p:normalViewPr>
  <p:slideViewPr>
    <p:cSldViewPr>
      <p:cViewPr varScale="1">
        <p:scale>
          <a:sx n="70" d="100"/>
          <a:sy n="70" d="100"/>
        </p:scale>
        <p:origin x="1386" y="6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theme" Target="theme/theme1.xml"/><Relationship Id="rId8"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F0E9D83-6503-E64E-AA1B-9B5473A3FDF1}" type="datetimeFigureOut">
              <a:rPr lang="en-US" smtClean="0"/>
              <a:t>12/6/2017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9097FB-2D45-C945-BFB6-DF6074C859EC}" type="slidenum">
              <a:rPr lang="en-US" smtClean="0"/>
              <a:t>‹#›</a:t>
            </a:fld>
            <a:endParaRPr lang="en-US"/>
          </a:p>
        </p:txBody>
      </p:sp>
    </p:spTree>
    <p:extLst>
      <p:ext uri="{BB962C8B-B14F-4D97-AF65-F5344CB8AC3E}">
        <p14:creationId xmlns:p14="http://schemas.microsoft.com/office/powerpoint/2010/main" val="3532489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6923C0-3F73-4FEA-8A5A-208ABECF10E5}" type="datetimeFigureOut">
              <a:rPr lang="en-US" smtClean="0"/>
              <a:pPr/>
              <a:t>12/6/2017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6508DEA-1454-4107-A44F-EDC421015727}" type="slidenum">
              <a:rPr lang="en-US" smtClean="0"/>
              <a:pPr/>
              <a:t>‹#›</a:t>
            </a:fld>
            <a:endParaRPr lang="en-US"/>
          </a:p>
        </p:txBody>
      </p:sp>
    </p:spTree>
    <p:extLst>
      <p:ext uri="{BB962C8B-B14F-4D97-AF65-F5344CB8AC3E}">
        <p14:creationId xmlns:p14="http://schemas.microsoft.com/office/powerpoint/2010/main" val="37007151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6508DEA-1454-4107-A44F-EDC421015727}" type="slidenum">
              <a:rPr lang="en-US" smtClean="0"/>
              <a:pPr/>
              <a:t>17</a:t>
            </a:fld>
            <a:endParaRPr lang="en-US"/>
          </a:p>
        </p:txBody>
      </p:sp>
    </p:spTree>
    <p:extLst>
      <p:ext uri="{BB962C8B-B14F-4D97-AF65-F5344CB8AC3E}">
        <p14:creationId xmlns:p14="http://schemas.microsoft.com/office/powerpoint/2010/main" val="2397781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in a wood with trees with wide branches, anoles with longer hind limbs have a small advantage. They run faster from predators on the trees. A small difference in limb length helps them survive better.</a:t>
            </a:r>
          </a:p>
          <a:p>
            <a:r>
              <a:rPr lang="en-US" dirty="0" smtClean="0"/>
              <a:t>But in a wood with trees with narrow branches, anoles with shorter hind limbs have a small advantage. They run faster from predators on the trees. A small difference in limb length helps them survive better.</a:t>
            </a: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6508DEA-1454-4107-A44F-EDC421015727}" type="slidenum">
              <a:rPr lang="en-US" smtClean="0"/>
              <a:pPr/>
              <a:t>31</a:t>
            </a:fld>
            <a:endParaRPr lang="en-US"/>
          </a:p>
        </p:txBody>
      </p:sp>
    </p:spTree>
    <p:extLst>
      <p:ext uri="{BB962C8B-B14F-4D97-AF65-F5344CB8AC3E}">
        <p14:creationId xmlns:p14="http://schemas.microsoft.com/office/powerpoint/2010/main" val="5337080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6508DEA-1454-4107-A44F-EDC421015727}" type="slidenum">
              <a:rPr lang="en-US" smtClean="0"/>
              <a:pPr/>
              <a:t>39</a:t>
            </a:fld>
            <a:endParaRPr lang="en-US"/>
          </a:p>
        </p:txBody>
      </p:sp>
    </p:spTree>
    <p:extLst>
      <p:ext uri="{BB962C8B-B14F-4D97-AF65-F5344CB8AC3E}">
        <p14:creationId xmlns:p14="http://schemas.microsoft.com/office/powerpoint/2010/main" val="39115574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6508DEA-1454-4107-A44F-EDC421015727}" type="slidenum">
              <a:rPr lang="en-US" smtClean="0"/>
              <a:pPr/>
              <a:t>40</a:t>
            </a:fld>
            <a:endParaRPr lang="en-US"/>
          </a:p>
        </p:txBody>
      </p:sp>
    </p:spTree>
    <p:extLst>
      <p:ext uri="{BB962C8B-B14F-4D97-AF65-F5344CB8AC3E}">
        <p14:creationId xmlns:p14="http://schemas.microsoft.com/office/powerpoint/2010/main" val="37210882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9A57AF8-8454-4B03-8E56-41072E14E5D4}" type="datetimeFigureOut">
              <a:rPr lang="en-US" smtClean="0">
                <a:solidFill>
                  <a:prstClr val="black">
                    <a:tint val="75000"/>
                  </a:prstClr>
                </a:solidFill>
              </a:rPr>
              <a:pPr/>
              <a:t>12/6/2017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FC3AB8-1860-4B8D-8CE1-92DC01494B37}"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A57AF8-8454-4B03-8E56-41072E14E5D4}" type="datetimeFigureOut">
              <a:rPr lang="en-US" smtClean="0">
                <a:solidFill>
                  <a:prstClr val="black">
                    <a:tint val="75000"/>
                  </a:prstClr>
                </a:solidFill>
              </a:rPr>
              <a:pPr/>
              <a:t>12/6/2017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FC3AB8-1860-4B8D-8CE1-92DC01494B37}"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A57AF8-8454-4B03-8E56-41072E14E5D4}" type="datetimeFigureOut">
              <a:rPr lang="en-US" smtClean="0">
                <a:solidFill>
                  <a:prstClr val="black">
                    <a:tint val="75000"/>
                  </a:prstClr>
                </a:solidFill>
              </a:rPr>
              <a:pPr/>
              <a:t>12/6/2017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FC3AB8-1860-4B8D-8CE1-92DC01494B37}"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6FF78997-9B32-4DBF-93CD-D22BF47438B2}" type="datetimeFigureOut">
              <a:rPr lang="en-US" smtClean="0">
                <a:solidFill>
                  <a:srgbClr val="F0A22E">
                    <a:shade val="75000"/>
                  </a:srgbClr>
                </a:solidFill>
              </a:rPr>
              <a:pPr/>
              <a:t>12/6/2017</a:t>
            </a:fld>
            <a:endParaRPr lang="en-US">
              <a:solidFill>
                <a:srgbClr val="F0A22E">
                  <a:shade val="75000"/>
                </a:srgbClr>
              </a:solidFill>
            </a:endParaRPr>
          </a:p>
        </p:txBody>
      </p:sp>
      <p:sp>
        <p:nvSpPr>
          <p:cNvPr id="2" name="Footer Placeholder 1"/>
          <p:cNvSpPr>
            <a:spLocks noGrp="1"/>
          </p:cNvSpPr>
          <p:nvPr>
            <p:ph type="ftr" sz="quarter" idx="11"/>
          </p:nvPr>
        </p:nvSpPr>
        <p:spPr/>
        <p:txBody>
          <a:bodyPr/>
          <a:lstStyle/>
          <a:p>
            <a:endParaRPr lang="en-US">
              <a:solidFill>
                <a:srgbClr val="F0A22E">
                  <a:shade val="75000"/>
                </a:srgbClr>
              </a:solidFill>
            </a:endParaRPr>
          </a:p>
        </p:txBody>
      </p:sp>
      <p:sp>
        <p:nvSpPr>
          <p:cNvPr id="15" name="Slide Number Placeholder 14"/>
          <p:cNvSpPr>
            <a:spLocks noGrp="1"/>
          </p:cNvSpPr>
          <p:nvPr>
            <p:ph type="sldNum" sz="quarter" idx="12"/>
          </p:nvPr>
        </p:nvSpPr>
        <p:spPr>
          <a:xfrm>
            <a:off x="8229600" y="6473952"/>
            <a:ext cx="758952" cy="246888"/>
          </a:xfrm>
        </p:spPr>
        <p:txBody>
          <a:bodyPr/>
          <a:lstStyle/>
          <a:p>
            <a:fld id="{B84A2C66-5C80-490F-8A4D-8CE9C8A0518D}" type="slidenum">
              <a:rPr lang="en-US" smtClean="0">
                <a:solidFill>
                  <a:srgbClr val="F0A22E">
                    <a:shade val="75000"/>
                  </a:srgbClr>
                </a:solidFill>
              </a:rPr>
              <a:pPr/>
              <a:t>‹#›</a:t>
            </a:fld>
            <a:endParaRPr lang="en-US">
              <a:solidFill>
                <a:srgbClr val="F0A22E">
                  <a:shade val="75000"/>
                </a:srgb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6FF78997-9B32-4DBF-93CD-D22BF47438B2}" type="datetimeFigureOut">
              <a:rPr lang="en-US" smtClean="0">
                <a:solidFill>
                  <a:srgbClr val="F0A22E">
                    <a:shade val="75000"/>
                  </a:srgbClr>
                </a:solidFill>
              </a:rPr>
              <a:pPr/>
              <a:t>12/6/2017</a:t>
            </a:fld>
            <a:endParaRPr lang="en-US">
              <a:solidFill>
                <a:srgbClr val="F0A22E">
                  <a:shade val="75000"/>
                </a:srgbClr>
              </a:solidFill>
            </a:endParaRPr>
          </a:p>
        </p:txBody>
      </p:sp>
      <p:sp>
        <p:nvSpPr>
          <p:cNvPr id="19" name="Footer Placeholder 18"/>
          <p:cNvSpPr>
            <a:spLocks noGrp="1"/>
          </p:cNvSpPr>
          <p:nvPr>
            <p:ph type="ftr" sz="quarter" idx="11"/>
          </p:nvPr>
        </p:nvSpPr>
        <p:spPr>
          <a:xfrm>
            <a:off x="3581400" y="76200"/>
            <a:ext cx="2895600" cy="288925"/>
          </a:xfrm>
        </p:spPr>
        <p:txBody>
          <a:bodyPr/>
          <a:lstStyle/>
          <a:p>
            <a:endParaRPr lang="en-US">
              <a:solidFill>
                <a:srgbClr val="F0A22E">
                  <a:shade val="75000"/>
                </a:srgbClr>
              </a:solidFill>
            </a:endParaRPr>
          </a:p>
        </p:txBody>
      </p:sp>
      <p:sp>
        <p:nvSpPr>
          <p:cNvPr id="16" name="Slide Number Placeholder 15"/>
          <p:cNvSpPr>
            <a:spLocks noGrp="1"/>
          </p:cNvSpPr>
          <p:nvPr>
            <p:ph type="sldNum" sz="quarter" idx="12"/>
          </p:nvPr>
        </p:nvSpPr>
        <p:spPr>
          <a:xfrm>
            <a:off x="8229600" y="6473952"/>
            <a:ext cx="758952" cy="246888"/>
          </a:xfrm>
        </p:spPr>
        <p:txBody>
          <a:bodyPr/>
          <a:lstStyle/>
          <a:p>
            <a:fld id="{B84A2C66-5C80-490F-8A4D-8CE9C8A0518D}" type="slidenum">
              <a:rPr lang="en-US" smtClean="0">
                <a:solidFill>
                  <a:srgbClr val="F0A22E">
                    <a:shade val="75000"/>
                  </a:srgbClr>
                </a:solidFill>
              </a:rPr>
              <a:pPr/>
              <a:t>‹#›</a:t>
            </a:fld>
            <a:endParaRPr lang="en-US">
              <a:solidFill>
                <a:srgbClr val="F0A22E">
                  <a:shade val="75000"/>
                </a:srgb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6FF78997-9B32-4DBF-93CD-D22BF47438B2}" type="datetimeFigureOut">
              <a:rPr lang="en-US" smtClean="0">
                <a:solidFill>
                  <a:srgbClr val="F0A22E">
                    <a:shade val="75000"/>
                  </a:srgbClr>
                </a:solidFill>
              </a:rPr>
              <a:pPr/>
              <a:t>12/6/2017</a:t>
            </a:fld>
            <a:endParaRPr lang="en-US">
              <a:solidFill>
                <a:srgbClr val="F0A22E">
                  <a:shade val="75000"/>
                </a:srgbClr>
              </a:solidFill>
            </a:endParaRPr>
          </a:p>
        </p:txBody>
      </p:sp>
      <p:sp>
        <p:nvSpPr>
          <p:cNvPr id="11" name="Footer Placeholder 10"/>
          <p:cNvSpPr>
            <a:spLocks noGrp="1"/>
          </p:cNvSpPr>
          <p:nvPr>
            <p:ph type="ftr" sz="quarter" idx="11"/>
          </p:nvPr>
        </p:nvSpPr>
        <p:spPr/>
        <p:txBody>
          <a:bodyPr/>
          <a:lstStyle/>
          <a:p>
            <a:endParaRPr lang="en-US">
              <a:solidFill>
                <a:srgbClr val="F0A22E">
                  <a:shade val="75000"/>
                </a:srgbClr>
              </a:solidFill>
            </a:endParaRPr>
          </a:p>
        </p:txBody>
      </p:sp>
      <p:sp>
        <p:nvSpPr>
          <p:cNvPr id="16" name="Slide Number Placeholder 15"/>
          <p:cNvSpPr>
            <a:spLocks noGrp="1"/>
          </p:cNvSpPr>
          <p:nvPr>
            <p:ph type="sldNum" sz="quarter" idx="12"/>
          </p:nvPr>
        </p:nvSpPr>
        <p:spPr/>
        <p:txBody>
          <a:bodyPr/>
          <a:lstStyle/>
          <a:p>
            <a:fld id="{B84A2C66-5C80-490F-8A4D-8CE9C8A0518D}" type="slidenum">
              <a:rPr lang="en-US" smtClean="0">
                <a:solidFill>
                  <a:srgbClr val="F0A22E">
                    <a:shade val="75000"/>
                  </a:srgbClr>
                </a:solidFill>
              </a:rPr>
              <a:pPr/>
              <a:t>‹#›</a:t>
            </a:fld>
            <a:endParaRPr lang="en-US">
              <a:solidFill>
                <a:srgbClr val="F0A22E">
                  <a:shade val="75000"/>
                </a:srgbClr>
              </a:solidFill>
            </a:endParaRPr>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6FF78997-9B32-4DBF-93CD-D22BF47438B2}" type="datetimeFigureOut">
              <a:rPr lang="en-US" smtClean="0">
                <a:solidFill>
                  <a:srgbClr val="F0A22E">
                    <a:shade val="75000"/>
                  </a:srgbClr>
                </a:solidFill>
              </a:rPr>
              <a:pPr/>
              <a:t>12/6/2017</a:t>
            </a:fld>
            <a:endParaRPr lang="en-US">
              <a:solidFill>
                <a:srgbClr val="F0A22E">
                  <a:shade val="75000"/>
                </a:srgbClr>
              </a:solidFill>
            </a:endParaRPr>
          </a:p>
        </p:txBody>
      </p:sp>
      <p:sp>
        <p:nvSpPr>
          <p:cNvPr id="10" name="Footer Placeholder 9"/>
          <p:cNvSpPr>
            <a:spLocks noGrp="1"/>
          </p:cNvSpPr>
          <p:nvPr>
            <p:ph type="ftr" sz="quarter" idx="11"/>
          </p:nvPr>
        </p:nvSpPr>
        <p:spPr/>
        <p:txBody>
          <a:bodyPr/>
          <a:lstStyle/>
          <a:p>
            <a:endParaRPr lang="en-US">
              <a:solidFill>
                <a:srgbClr val="F0A22E">
                  <a:shade val="75000"/>
                </a:srgbClr>
              </a:solidFill>
            </a:endParaRPr>
          </a:p>
        </p:txBody>
      </p:sp>
      <p:sp>
        <p:nvSpPr>
          <p:cNvPr id="31" name="Slide Number Placeholder 30"/>
          <p:cNvSpPr>
            <a:spLocks noGrp="1"/>
          </p:cNvSpPr>
          <p:nvPr>
            <p:ph type="sldNum" sz="quarter" idx="12"/>
          </p:nvPr>
        </p:nvSpPr>
        <p:spPr/>
        <p:txBody>
          <a:bodyPr/>
          <a:lstStyle/>
          <a:p>
            <a:fld id="{B84A2C66-5C80-490F-8A4D-8CE9C8A0518D}" type="slidenum">
              <a:rPr lang="en-US" smtClean="0">
                <a:solidFill>
                  <a:srgbClr val="F0A22E">
                    <a:shade val="75000"/>
                  </a:srgbClr>
                </a:solidFill>
              </a:rPr>
              <a:pPr/>
              <a:t>‹#›</a:t>
            </a:fld>
            <a:endParaRPr lang="en-US">
              <a:solidFill>
                <a:srgbClr val="F0A22E">
                  <a:shade val="75000"/>
                </a:srgb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6FF78997-9B32-4DBF-93CD-D22BF47438B2}" type="datetimeFigureOut">
              <a:rPr lang="en-US" smtClean="0">
                <a:solidFill>
                  <a:srgbClr val="F0A22E">
                    <a:shade val="75000"/>
                  </a:srgbClr>
                </a:solidFill>
              </a:rPr>
              <a:pPr/>
              <a:t>12/6/2017</a:t>
            </a:fld>
            <a:endParaRPr lang="en-US">
              <a:solidFill>
                <a:srgbClr val="F0A22E">
                  <a:shade val="75000"/>
                </a:srgbClr>
              </a:solidFill>
            </a:endParaRPr>
          </a:p>
        </p:txBody>
      </p:sp>
      <p:sp>
        <p:nvSpPr>
          <p:cNvPr id="6" name="Footer Placeholder 5"/>
          <p:cNvSpPr>
            <a:spLocks noGrp="1"/>
          </p:cNvSpPr>
          <p:nvPr>
            <p:ph type="ftr" sz="quarter" idx="11"/>
          </p:nvPr>
        </p:nvSpPr>
        <p:spPr/>
        <p:txBody>
          <a:bodyPr/>
          <a:lstStyle/>
          <a:p>
            <a:endParaRPr lang="en-US">
              <a:solidFill>
                <a:srgbClr val="F0A22E">
                  <a:shade val="75000"/>
                </a:srgbClr>
              </a:solidFill>
            </a:endParaRPr>
          </a:p>
        </p:txBody>
      </p:sp>
      <p:sp>
        <p:nvSpPr>
          <p:cNvPr id="7" name="Slide Number Placeholder 6"/>
          <p:cNvSpPr>
            <a:spLocks noGrp="1"/>
          </p:cNvSpPr>
          <p:nvPr>
            <p:ph type="sldNum" sz="quarter" idx="12"/>
          </p:nvPr>
        </p:nvSpPr>
        <p:spPr>
          <a:xfrm>
            <a:off x="8229600" y="6477000"/>
            <a:ext cx="762000" cy="246888"/>
          </a:xfrm>
        </p:spPr>
        <p:txBody>
          <a:bodyPr/>
          <a:lstStyle/>
          <a:p>
            <a:fld id="{B84A2C66-5C80-490F-8A4D-8CE9C8A0518D}" type="slidenum">
              <a:rPr lang="en-US" smtClean="0">
                <a:solidFill>
                  <a:srgbClr val="F0A22E">
                    <a:shade val="75000"/>
                  </a:srgbClr>
                </a:solidFill>
              </a:rPr>
              <a:pPr/>
              <a:t>‹#›</a:t>
            </a:fld>
            <a:endParaRPr lang="en-US">
              <a:solidFill>
                <a:srgbClr val="F0A22E">
                  <a:shade val="75000"/>
                </a:srgbClr>
              </a:solidFill>
            </a:endParaRPr>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6FF78997-9B32-4DBF-93CD-D22BF47438B2}" type="datetimeFigureOut">
              <a:rPr lang="en-US" smtClean="0">
                <a:solidFill>
                  <a:srgbClr val="F0A22E">
                    <a:shade val="75000"/>
                  </a:srgbClr>
                </a:solidFill>
              </a:rPr>
              <a:pPr/>
              <a:t>12/6/2017</a:t>
            </a:fld>
            <a:endParaRPr lang="en-US">
              <a:solidFill>
                <a:srgbClr val="F0A22E">
                  <a:shade val="75000"/>
                </a:srgbClr>
              </a:solidFill>
            </a:endParaRPr>
          </a:p>
        </p:txBody>
      </p:sp>
      <p:sp>
        <p:nvSpPr>
          <p:cNvPr id="21" name="Footer Placeholder 20"/>
          <p:cNvSpPr>
            <a:spLocks noGrp="1"/>
          </p:cNvSpPr>
          <p:nvPr>
            <p:ph type="ftr" sz="quarter" idx="11"/>
          </p:nvPr>
        </p:nvSpPr>
        <p:spPr/>
        <p:txBody>
          <a:bodyPr/>
          <a:lstStyle/>
          <a:p>
            <a:endParaRPr lang="en-US">
              <a:solidFill>
                <a:srgbClr val="F0A22E">
                  <a:shade val="75000"/>
                </a:srgbClr>
              </a:solidFill>
            </a:endParaRPr>
          </a:p>
        </p:txBody>
      </p:sp>
      <p:sp>
        <p:nvSpPr>
          <p:cNvPr id="6" name="Slide Number Placeholder 5"/>
          <p:cNvSpPr>
            <a:spLocks noGrp="1"/>
          </p:cNvSpPr>
          <p:nvPr>
            <p:ph type="sldNum" sz="quarter" idx="12"/>
          </p:nvPr>
        </p:nvSpPr>
        <p:spPr/>
        <p:txBody>
          <a:bodyPr/>
          <a:lstStyle/>
          <a:p>
            <a:fld id="{B84A2C66-5C80-490F-8A4D-8CE9C8A0518D}" type="slidenum">
              <a:rPr lang="en-US" smtClean="0">
                <a:solidFill>
                  <a:srgbClr val="F0A22E">
                    <a:shade val="75000"/>
                  </a:srgbClr>
                </a:solidFill>
              </a:rPr>
              <a:pPr/>
              <a:t>‹#›</a:t>
            </a:fld>
            <a:endParaRPr lang="en-US">
              <a:solidFill>
                <a:srgbClr val="F0A22E">
                  <a:shade val="75000"/>
                </a:srgb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FF78997-9B32-4DBF-93CD-D22BF47438B2}" type="datetimeFigureOut">
              <a:rPr lang="en-US" smtClean="0">
                <a:solidFill>
                  <a:srgbClr val="F0A22E">
                    <a:shade val="75000"/>
                  </a:srgbClr>
                </a:solidFill>
              </a:rPr>
              <a:pPr/>
              <a:t>12/6/2017</a:t>
            </a:fld>
            <a:endParaRPr lang="en-US">
              <a:solidFill>
                <a:srgbClr val="F0A22E">
                  <a:shade val="75000"/>
                </a:srgbClr>
              </a:solidFill>
            </a:endParaRPr>
          </a:p>
        </p:txBody>
      </p:sp>
      <p:sp>
        <p:nvSpPr>
          <p:cNvPr id="24" name="Footer Placeholder 23"/>
          <p:cNvSpPr>
            <a:spLocks noGrp="1"/>
          </p:cNvSpPr>
          <p:nvPr>
            <p:ph type="ftr" sz="quarter" idx="11"/>
          </p:nvPr>
        </p:nvSpPr>
        <p:spPr/>
        <p:txBody>
          <a:bodyPr/>
          <a:lstStyle/>
          <a:p>
            <a:endParaRPr lang="en-US">
              <a:solidFill>
                <a:srgbClr val="F0A22E">
                  <a:shade val="75000"/>
                </a:srgbClr>
              </a:solidFill>
            </a:endParaRPr>
          </a:p>
        </p:txBody>
      </p:sp>
      <p:sp>
        <p:nvSpPr>
          <p:cNvPr id="7" name="Slide Number Placeholder 6"/>
          <p:cNvSpPr>
            <a:spLocks noGrp="1"/>
          </p:cNvSpPr>
          <p:nvPr>
            <p:ph type="sldNum" sz="quarter" idx="12"/>
          </p:nvPr>
        </p:nvSpPr>
        <p:spPr/>
        <p:txBody>
          <a:bodyPr/>
          <a:lstStyle/>
          <a:p>
            <a:fld id="{B84A2C66-5C80-490F-8A4D-8CE9C8A0518D}" type="slidenum">
              <a:rPr lang="en-US" smtClean="0">
                <a:solidFill>
                  <a:srgbClr val="F0A22E">
                    <a:shade val="75000"/>
                  </a:srgbClr>
                </a:solidFill>
              </a:rPr>
              <a:pPr/>
              <a:t>‹#›</a:t>
            </a:fld>
            <a:endParaRPr lang="en-US">
              <a:solidFill>
                <a:srgbClr val="F0A22E">
                  <a:shade val="75000"/>
                </a:srgb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6FF78997-9B32-4DBF-93CD-D22BF47438B2}" type="datetimeFigureOut">
              <a:rPr lang="en-US" smtClean="0">
                <a:solidFill>
                  <a:srgbClr val="F0A22E">
                    <a:shade val="75000"/>
                  </a:srgbClr>
                </a:solidFill>
              </a:rPr>
              <a:pPr/>
              <a:t>12/6/2017</a:t>
            </a:fld>
            <a:endParaRPr lang="en-US">
              <a:solidFill>
                <a:srgbClr val="F0A22E">
                  <a:shade val="75000"/>
                </a:srgbClr>
              </a:solidFill>
            </a:endParaRPr>
          </a:p>
        </p:txBody>
      </p:sp>
      <p:sp>
        <p:nvSpPr>
          <p:cNvPr id="29" name="Footer Placeholder 28"/>
          <p:cNvSpPr>
            <a:spLocks noGrp="1"/>
          </p:cNvSpPr>
          <p:nvPr>
            <p:ph type="ftr" sz="quarter" idx="11"/>
          </p:nvPr>
        </p:nvSpPr>
        <p:spPr/>
        <p:txBody>
          <a:bodyPr/>
          <a:lstStyle/>
          <a:p>
            <a:endParaRPr lang="en-US">
              <a:solidFill>
                <a:srgbClr val="F0A22E">
                  <a:shade val="75000"/>
                </a:srgbClr>
              </a:solidFill>
            </a:endParaRPr>
          </a:p>
        </p:txBody>
      </p:sp>
      <p:sp>
        <p:nvSpPr>
          <p:cNvPr id="7" name="Slide Number Placeholder 6"/>
          <p:cNvSpPr>
            <a:spLocks noGrp="1"/>
          </p:cNvSpPr>
          <p:nvPr>
            <p:ph type="sldNum" sz="quarter" idx="12"/>
          </p:nvPr>
        </p:nvSpPr>
        <p:spPr/>
        <p:txBody>
          <a:bodyPr/>
          <a:lstStyle/>
          <a:p>
            <a:fld id="{B84A2C66-5C80-490F-8A4D-8CE9C8A0518D}" type="slidenum">
              <a:rPr lang="en-US" smtClean="0">
                <a:solidFill>
                  <a:srgbClr val="F0A22E">
                    <a:shade val="75000"/>
                  </a:srgbClr>
                </a:solidFill>
              </a:rPr>
              <a:pPr/>
              <a:t>‹#›</a:t>
            </a:fld>
            <a:endParaRPr lang="en-US">
              <a:solidFill>
                <a:srgbClr val="F0A22E">
                  <a:shade val="75000"/>
                </a:srgb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A57AF8-8454-4B03-8E56-41072E14E5D4}" type="datetimeFigureOut">
              <a:rPr lang="en-US" smtClean="0">
                <a:solidFill>
                  <a:prstClr val="black">
                    <a:tint val="75000"/>
                  </a:prstClr>
                </a:solidFill>
              </a:rPr>
              <a:pPr/>
              <a:t>12/6/2017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FC3AB8-1860-4B8D-8CE1-92DC01494B37}"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6FF78997-9B32-4DBF-93CD-D22BF47438B2}" type="datetimeFigureOut">
              <a:rPr lang="en-US" smtClean="0">
                <a:solidFill>
                  <a:srgbClr val="F0A22E">
                    <a:shade val="75000"/>
                  </a:srgbClr>
                </a:solidFill>
              </a:rPr>
              <a:pPr/>
              <a:t>12/6/2017</a:t>
            </a:fld>
            <a:endParaRPr lang="en-US">
              <a:solidFill>
                <a:srgbClr val="F0A22E">
                  <a:shade val="75000"/>
                </a:srgbClr>
              </a:solidFill>
            </a:endParaRPr>
          </a:p>
        </p:txBody>
      </p:sp>
      <p:sp>
        <p:nvSpPr>
          <p:cNvPr id="5" name="Footer Placeholder 4"/>
          <p:cNvSpPr>
            <a:spLocks noGrp="1"/>
          </p:cNvSpPr>
          <p:nvPr>
            <p:ph type="ftr" sz="quarter" idx="11"/>
          </p:nvPr>
        </p:nvSpPr>
        <p:spPr/>
        <p:txBody>
          <a:bodyPr/>
          <a:lstStyle/>
          <a:p>
            <a:endParaRPr lang="en-US">
              <a:solidFill>
                <a:srgbClr val="F0A22E">
                  <a:shade val="75000"/>
                </a:srgbClr>
              </a:solidFill>
            </a:endParaRPr>
          </a:p>
        </p:txBody>
      </p:sp>
      <p:sp>
        <p:nvSpPr>
          <p:cNvPr id="31" name="Slide Number Placeholder 30"/>
          <p:cNvSpPr>
            <a:spLocks noGrp="1"/>
          </p:cNvSpPr>
          <p:nvPr>
            <p:ph type="sldNum" sz="quarter" idx="12"/>
          </p:nvPr>
        </p:nvSpPr>
        <p:spPr/>
        <p:txBody>
          <a:bodyPr/>
          <a:lstStyle/>
          <a:p>
            <a:fld id="{B84A2C66-5C80-490F-8A4D-8CE9C8A0518D}" type="slidenum">
              <a:rPr lang="en-US" smtClean="0">
                <a:solidFill>
                  <a:srgbClr val="F0A22E">
                    <a:shade val="75000"/>
                  </a:srgbClr>
                </a:solidFill>
              </a:rPr>
              <a:pPr/>
              <a:t>‹#›</a:t>
            </a:fld>
            <a:endParaRPr lang="en-US">
              <a:solidFill>
                <a:srgbClr val="F0A22E">
                  <a:shade val="75000"/>
                </a:srgbClr>
              </a:solidFill>
            </a:endParaRPr>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FF78997-9B32-4DBF-93CD-D22BF47438B2}" type="datetimeFigureOut">
              <a:rPr lang="en-US" smtClean="0">
                <a:solidFill>
                  <a:srgbClr val="F0A22E">
                    <a:shade val="75000"/>
                  </a:srgbClr>
                </a:solidFill>
              </a:rPr>
              <a:pPr/>
              <a:t>12/6/2017</a:t>
            </a:fld>
            <a:endParaRPr lang="en-US">
              <a:solidFill>
                <a:srgbClr val="F0A22E">
                  <a:shade val="75000"/>
                </a:srgbClr>
              </a:solidFill>
            </a:endParaRPr>
          </a:p>
        </p:txBody>
      </p:sp>
      <p:sp>
        <p:nvSpPr>
          <p:cNvPr id="5" name="Footer Placeholder 4"/>
          <p:cNvSpPr>
            <a:spLocks noGrp="1"/>
          </p:cNvSpPr>
          <p:nvPr>
            <p:ph type="ftr" sz="quarter" idx="11"/>
          </p:nvPr>
        </p:nvSpPr>
        <p:spPr/>
        <p:txBody>
          <a:bodyPr/>
          <a:lstStyle/>
          <a:p>
            <a:endParaRPr lang="en-US">
              <a:solidFill>
                <a:srgbClr val="F0A22E">
                  <a:shade val="75000"/>
                </a:srgbClr>
              </a:solidFill>
            </a:endParaRPr>
          </a:p>
        </p:txBody>
      </p:sp>
      <p:sp>
        <p:nvSpPr>
          <p:cNvPr id="6" name="Slide Number Placeholder 5"/>
          <p:cNvSpPr>
            <a:spLocks noGrp="1"/>
          </p:cNvSpPr>
          <p:nvPr>
            <p:ph type="sldNum" sz="quarter" idx="12"/>
          </p:nvPr>
        </p:nvSpPr>
        <p:spPr/>
        <p:txBody>
          <a:bodyPr/>
          <a:lstStyle/>
          <a:p>
            <a:fld id="{B84A2C66-5C80-490F-8A4D-8CE9C8A0518D}" type="slidenum">
              <a:rPr lang="en-US" smtClean="0">
                <a:solidFill>
                  <a:srgbClr val="F0A22E">
                    <a:shade val="75000"/>
                  </a:srgbClr>
                </a:solidFill>
              </a:rPr>
              <a:pPr/>
              <a:t>‹#›</a:t>
            </a:fld>
            <a:endParaRPr lang="en-US">
              <a:solidFill>
                <a:srgbClr val="F0A22E">
                  <a:shade val="75000"/>
                </a:srgb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FF78997-9B32-4DBF-93CD-D22BF47438B2}" type="datetimeFigureOut">
              <a:rPr lang="en-US" smtClean="0">
                <a:solidFill>
                  <a:srgbClr val="F0A22E">
                    <a:shade val="75000"/>
                  </a:srgbClr>
                </a:solidFill>
              </a:rPr>
              <a:pPr/>
              <a:t>12/6/2017</a:t>
            </a:fld>
            <a:endParaRPr lang="en-US">
              <a:solidFill>
                <a:srgbClr val="F0A22E">
                  <a:shade val="75000"/>
                </a:srgbClr>
              </a:solidFill>
            </a:endParaRPr>
          </a:p>
        </p:txBody>
      </p:sp>
      <p:sp>
        <p:nvSpPr>
          <p:cNvPr id="5" name="Footer Placeholder 4"/>
          <p:cNvSpPr>
            <a:spLocks noGrp="1"/>
          </p:cNvSpPr>
          <p:nvPr>
            <p:ph type="ftr" sz="quarter" idx="11"/>
          </p:nvPr>
        </p:nvSpPr>
        <p:spPr/>
        <p:txBody>
          <a:bodyPr/>
          <a:lstStyle/>
          <a:p>
            <a:endParaRPr lang="en-US">
              <a:solidFill>
                <a:srgbClr val="F0A22E">
                  <a:shade val="75000"/>
                </a:srgbClr>
              </a:solidFill>
            </a:endParaRPr>
          </a:p>
        </p:txBody>
      </p:sp>
      <p:sp>
        <p:nvSpPr>
          <p:cNvPr id="6" name="Slide Number Placeholder 5"/>
          <p:cNvSpPr>
            <a:spLocks noGrp="1"/>
          </p:cNvSpPr>
          <p:nvPr>
            <p:ph type="sldNum" sz="quarter" idx="12"/>
          </p:nvPr>
        </p:nvSpPr>
        <p:spPr/>
        <p:txBody>
          <a:bodyPr/>
          <a:lstStyle/>
          <a:p>
            <a:fld id="{B84A2C66-5C80-490F-8A4D-8CE9C8A0518D}" type="slidenum">
              <a:rPr lang="en-US" smtClean="0">
                <a:solidFill>
                  <a:srgbClr val="F0A22E">
                    <a:shade val="75000"/>
                  </a:srgbClr>
                </a:solidFill>
              </a:rPr>
              <a:pPr/>
              <a:t>‹#›</a:t>
            </a:fld>
            <a:endParaRPr lang="en-US">
              <a:solidFill>
                <a:srgbClr val="F0A22E">
                  <a:shade val="75000"/>
                </a:srgb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5E29D4B-8EE4-4113-8C09-D2EC94ACCD2B}" type="datetimeFigureOut">
              <a:rPr lang="en-US" smtClean="0">
                <a:solidFill>
                  <a:prstClr val="black">
                    <a:tint val="75000"/>
                  </a:prstClr>
                </a:solidFill>
              </a:rPr>
              <a:pPr/>
              <a:t>12/6/2017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774A5DF-DD05-4FBB-B2A3-538CFFD786E1}"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E29D4B-8EE4-4113-8C09-D2EC94ACCD2B}" type="datetimeFigureOut">
              <a:rPr lang="en-US" smtClean="0">
                <a:solidFill>
                  <a:prstClr val="black">
                    <a:tint val="75000"/>
                  </a:prstClr>
                </a:solidFill>
              </a:rPr>
              <a:pPr/>
              <a:t>12/6/2017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774A5DF-DD05-4FBB-B2A3-538CFFD786E1}"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5E29D4B-8EE4-4113-8C09-D2EC94ACCD2B}" type="datetimeFigureOut">
              <a:rPr lang="en-US" smtClean="0">
                <a:solidFill>
                  <a:prstClr val="black">
                    <a:tint val="75000"/>
                  </a:prstClr>
                </a:solidFill>
              </a:rPr>
              <a:pPr/>
              <a:t>12/6/2017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774A5DF-DD05-4FBB-B2A3-538CFFD786E1}"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5E29D4B-8EE4-4113-8C09-D2EC94ACCD2B}" type="datetimeFigureOut">
              <a:rPr lang="en-US" smtClean="0">
                <a:solidFill>
                  <a:prstClr val="black">
                    <a:tint val="75000"/>
                  </a:prstClr>
                </a:solidFill>
              </a:rPr>
              <a:pPr/>
              <a:t>12/6/2017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774A5DF-DD05-4FBB-B2A3-538CFFD786E1}"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5E29D4B-8EE4-4113-8C09-D2EC94ACCD2B}" type="datetimeFigureOut">
              <a:rPr lang="en-US" smtClean="0">
                <a:solidFill>
                  <a:prstClr val="black">
                    <a:tint val="75000"/>
                  </a:prstClr>
                </a:solidFill>
              </a:rPr>
              <a:pPr/>
              <a:t>12/6/2017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0774A5DF-DD05-4FBB-B2A3-538CFFD786E1}"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5E29D4B-8EE4-4113-8C09-D2EC94ACCD2B}" type="datetimeFigureOut">
              <a:rPr lang="en-US" smtClean="0">
                <a:solidFill>
                  <a:prstClr val="black">
                    <a:tint val="75000"/>
                  </a:prstClr>
                </a:solidFill>
              </a:rPr>
              <a:pPr/>
              <a:t>12/6/2017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0774A5DF-DD05-4FBB-B2A3-538CFFD786E1}"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E29D4B-8EE4-4113-8C09-D2EC94ACCD2B}" type="datetimeFigureOut">
              <a:rPr lang="en-US" smtClean="0">
                <a:solidFill>
                  <a:prstClr val="black">
                    <a:tint val="75000"/>
                  </a:prstClr>
                </a:solidFill>
              </a:rPr>
              <a:pPr/>
              <a:t>12/6/2017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0774A5DF-DD05-4FBB-B2A3-538CFFD786E1}"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9A57AF8-8454-4B03-8E56-41072E14E5D4}" type="datetimeFigureOut">
              <a:rPr lang="en-US" smtClean="0">
                <a:solidFill>
                  <a:prstClr val="black">
                    <a:tint val="75000"/>
                  </a:prstClr>
                </a:solidFill>
              </a:rPr>
              <a:pPr/>
              <a:t>12/6/2017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FC3AB8-1860-4B8D-8CE1-92DC01494B37}"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E29D4B-8EE4-4113-8C09-D2EC94ACCD2B}" type="datetimeFigureOut">
              <a:rPr lang="en-US" smtClean="0">
                <a:solidFill>
                  <a:prstClr val="black">
                    <a:tint val="75000"/>
                  </a:prstClr>
                </a:solidFill>
              </a:rPr>
              <a:pPr/>
              <a:t>12/6/2017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774A5DF-DD05-4FBB-B2A3-538CFFD786E1}"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E29D4B-8EE4-4113-8C09-D2EC94ACCD2B}" type="datetimeFigureOut">
              <a:rPr lang="en-US" smtClean="0">
                <a:solidFill>
                  <a:prstClr val="black">
                    <a:tint val="75000"/>
                  </a:prstClr>
                </a:solidFill>
              </a:rPr>
              <a:pPr/>
              <a:t>12/6/2017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774A5DF-DD05-4FBB-B2A3-538CFFD786E1}"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E29D4B-8EE4-4113-8C09-D2EC94ACCD2B}" type="datetimeFigureOut">
              <a:rPr lang="en-US" smtClean="0">
                <a:solidFill>
                  <a:prstClr val="black">
                    <a:tint val="75000"/>
                  </a:prstClr>
                </a:solidFill>
              </a:rPr>
              <a:pPr/>
              <a:t>12/6/2017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774A5DF-DD05-4FBB-B2A3-538CFFD786E1}"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E29D4B-8EE4-4113-8C09-D2EC94ACCD2B}" type="datetimeFigureOut">
              <a:rPr lang="en-US" smtClean="0">
                <a:solidFill>
                  <a:prstClr val="black">
                    <a:tint val="75000"/>
                  </a:prstClr>
                </a:solidFill>
              </a:rPr>
              <a:pPr/>
              <a:t>12/6/2017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774A5DF-DD05-4FBB-B2A3-538CFFD786E1}"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9A57AF8-8454-4B03-8E56-41072E14E5D4}" type="datetimeFigureOut">
              <a:rPr lang="en-US" smtClean="0">
                <a:solidFill>
                  <a:prstClr val="black">
                    <a:tint val="75000"/>
                  </a:prstClr>
                </a:solidFill>
              </a:rPr>
              <a:pPr/>
              <a:t>12/6/2017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5FC3AB8-1860-4B8D-8CE1-92DC01494B37}"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9A57AF8-8454-4B03-8E56-41072E14E5D4}" type="datetimeFigureOut">
              <a:rPr lang="en-US" smtClean="0">
                <a:solidFill>
                  <a:prstClr val="black">
                    <a:tint val="75000"/>
                  </a:prstClr>
                </a:solidFill>
              </a:rPr>
              <a:pPr/>
              <a:t>12/6/2017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5FC3AB8-1860-4B8D-8CE1-92DC01494B37}"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9A57AF8-8454-4B03-8E56-41072E14E5D4}" type="datetimeFigureOut">
              <a:rPr lang="en-US" smtClean="0">
                <a:solidFill>
                  <a:prstClr val="black">
                    <a:tint val="75000"/>
                  </a:prstClr>
                </a:solidFill>
              </a:rPr>
              <a:pPr/>
              <a:t>12/6/2017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5FC3AB8-1860-4B8D-8CE1-92DC01494B37}"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A57AF8-8454-4B03-8E56-41072E14E5D4}" type="datetimeFigureOut">
              <a:rPr lang="en-US" smtClean="0">
                <a:solidFill>
                  <a:prstClr val="black">
                    <a:tint val="75000"/>
                  </a:prstClr>
                </a:solidFill>
              </a:rPr>
              <a:pPr/>
              <a:t>12/6/2017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5FC3AB8-1860-4B8D-8CE1-92DC01494B37}"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A57AF8-8454-4B03-8E56-41072E14E5D4}" type="datetimeFigureOut">
              <a:rPr lang="en-US" smtClean="0">
                <a:solidFill>
                  <a:prstClr val="black">
                    <a:tint val="75000"/>
                  </a:prstClr>
                </a:solidFill>
              </a:rPr>
              <a:pPr/>
              <a:t>12/6/2017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5FC3AB8-1860-4B8D-8CE1-92DC01494B37}"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A57AF8-8454-4B03-8E56-41072E14E5D4}" type="datetimeFigureOut">
              <a:rPr lang="en-US" smtClean="0">
                <a:solidFill>
                  <a:prstClr val="black">
                    <a:tint val="75000"/>
                  </a:prstClr>
                </a:solidFill>
              </a:rPr>
              <a:pPr/>
              <a:t>12/6/2017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5FC3AB8-1860-4B8D-8CE1-92DC01494B37}"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75000"/>
              </a:schemeClr>
            </a:gs>
            <a:gs pos="50000">
              <a:schemeClr val="tx2">
                <a:lumMod val="40000"/>
                <a:lumOff val="60000"/>
              </a:schemeClr>
            </a:gs>
            <a:gs pos="100000">
              <a:schemeClr val="accent1">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A57AF8-8454-4B03-8E56-41072E14E5D4}" type="datetimeFigureOut">
              <a:rPr lang="en-US" smtClean="0">
                <a:solidFill>
                  <a:prstClr val="black">
                    <a:tint val="75000"/>
                  </a:prstClr>
                </a:solidFill>
              </a:rPr>
              <a:pPr/>
              <a:t>12/6/2017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FC3AB8-1860-4B8D-8CE1-92DC01494B37}"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6FF78997-9B32-4DBF-93CD-D22BF47438B2}" type="datetimeFigureOut">
              <a:rPr lang="en-US" smtClean="0">
                <a:solidFill>
                  <a:srgbClr val="F0A22E">
                    <a:shade val="75000"/>
                  </a:srgbClr>
                </a:solidFill>
              </a:rPr>
              <a:pPr/>
              <a:t>12/6/2017</a:t>
            </a:fld>
            <a:endParaRPr lang="en-US">
              <a:solidFill>
                <a:srgbClr val="F0A22E">
                  <a:shade val="75000"/>
                </a:srgbClr>
              </a:solidFill>
            </a:endParaRPr>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solidFill>
                <a:srgbClr val="F0A22E">
                  <a:shade val="75000"/>
                </a:srgbClr>
              </a:solidFill>
            </a:endParaRPr>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B84A2C66-5C80-490F-8A4D-8CE9C8A0518D}" type="slidenum">
              <a:rPr lang="en-US" smtClean="0">
                <a:solidFill>
                  <a:srgbClr val="F0A22E">
                    <a:shade val="75000"/>
                  </a:srgbClr>
                </a:solidFill>
              </a:rPr>
              <a:pPr/>
              <a:t>‹#›</a:t>
            </a:fld>
            <a:endParaRPr lang="en-US">
              <a:solidFill>
                <a:srgbClr val="F0A22E">
                  <a:shade val="75000"/>
                </a:srgbClr>
              </a:solidFill>
            </a:endParaRPr>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E29D4B-8EE4-4113-8C09-D2EC94ACCD2B}" type="datetimeFigureOut">
              <a:rPr lang="en-US" smtClean="0">
                <a:solidFill>
                  <a:prstClr val="black">
                    <a:tint val="75000"/>
                  </a:prstClr>
                </a:solidFill>
              </a:rPr>
              <a:pPr/>
              <a:t>12/6/2017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74A5DF-DD05-4FBB-B2A3-538CFFD786E1}"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3.w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5.png"/><Relationship Id="rId4" Type="http://schemas.openxmlformats.org/officeDocument/2006/relationships/hyperlink" Target="https://www.youtube.com/watch?v=m0M8pZnNlnI"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png"/><Relationship Id="rId2" Type="http://schemas.openxmlformats.org/officeDocument/2006/relationships/image" Target="../media/image16.jpeg"/><Relationship Id="rId1" Type="http://schemas.openxmlformats.org/officeDocument/2006/relationships/slideLayout" Target="../slideLayouts/slideLayout18.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jpeg"/></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8.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3.xml"/><Relationship Id="rId4" Type="http://schemas.openxmlformats.org/officeDocument/2006/relationships/image" Target="../media/image24.jpe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4.xml"/><Relationship Id="rId5" Type="http://schemas.openxmlformats.org/officeDocument/2006/relationships/image" Target="../media/image28.png"/><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7.pn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5.png"/><Relationship Id="rId1" Type="http://schemas.openxmlformats.org/officeDocument/2006/relationships/slideLayout" Target="../slideLayouts/slideLayout24.xml"/><Relationship Id="rId4" Type="http://schemas.openxmlformats.org/officeDocument/2006/relationships/image" Target="../media/image30.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video" Target="../media/media4.wmv"/><Relationship Id="rId1" Type="http://schemas.microsoft.com/office/2007/relationships/media" Target="../media/media4.wmv"/><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wmf"/><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notesSlide" Target="../notesSlides/notesSlide3.xml"/><Relationship Id="rId1" Type="http://schemas.openxmlformats.org/officeDocument/2006/relationships/slideLayout" Target="../slideLayouts/slideLayout24.xml"/><Relationship Id="rId4" Type="http://schemas.openxmlformats.org/officeDocument/2006/relationships/image" Target="../media/image3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Lesson 3</a:t>
            </a:r>
            <a:endParaRPr lang="en-US" b="1" dirty="0"/>
          </a:p>
        </p:txBody>
      </p:sp>
      <p:sp>
        <p:nvSpPr>
          <p:cNvPr id="3" name="Content Placeholder 2"/>
          <p:cNvSpPr>
            <a:spLocks noGrp="1"/>
          </p:cNvSpPr>
          <p:nvPr>
            <p:ph idx="1"/>
          </p:nvPr>
        </p:nvSpPr>
        <p:spPr/>
        <p:txBody>
          <a:bodyPr/>
          <a:lstStyle/>
          <a:p>
            <a:pPr marL="0" indent="0">
              <a:buNone/>
            </a:pPr>
            <a:endParaRPr lang="en-US" dirty="0"/>
          </a:p>
          <a:p>
            <a:endParaRPr lang="en-US" dirty="0" smtClean="0"/>
          </a:p>
          <a:p>
            <a:r>
              <a:rPr lang="en-US" dirty="0" smtClean="0"/>
              <a:t>How does variation affect survival?</a:t>
            </a:r>
          </a:p>
          <a:p>
            <a:r>
              <a:rPr lang="en-US" dirty="0" smtClean="0"/>
              <a:t>How does variation affect reproduction?</a:t>
            </a:r>
            <a:endParaRPr lang="en-US" dirty="0"/>
          </a:p>
        </p:txBody>
      </p:sp>
    </p:spTree>
    <p:extLst>
      <p:ext uri="{BB962C8B-B14F-4D97-AF65-F5344CB8AC3E}">
        <p14:creationId xmlns:p14="http://schemas.microsoft.com/office/powerpoint/2010/main" val="36980627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The next morning, they measured all the same traits of the tadpoles again to see if the ones that survived were different from the ones that got killed. </a:t>
            </a:r>
            <a:endParaRPr lang="en-US" dirty="0"/>
          </a:p>
        </p:txBody>
      </p:sp>
    </p:spTree>
    <p:extLst>
      <p:ext uri="{BB962C8B-B14F-4D97-AF65-F5344CB8AC3E}">
        <p14:creationId xmlns:p14="http://schemas.microsoft.com/office/powerpoint/2010/main" val="15535554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609600" y="76200"/>
            <a:ext cx="8229600" cy="1143000"/>
          </a:xfrm>
        </p:spPr>
        <p:txBody>
          <a:bodyPr>
            <a:normAutofit fontScale="90000"/>
          </a:bodyPr>
          <a:lstStyle/>
          <a:p>
            <a:r>
              <a:rPr lang="en-US" dirty="0" smtClean="0"/>
              <a:t>Individually Answer </a:t>
            </a:r>
            <a:br>
              <a:rPr lang="en-US" dirty="0" smtClean="0"/>
            </a:br>
            <a:r>
              <a:rPr lang="en-US" dirty="0" smtClean="0"/>
              <a:t>Question #1 in Packet</a:t>
            </a:r>
            <a:endParaRPr lang="en-US" dirty="0"/>
          </a:p>
        </p:txBody>
      </p:sp>
      <p:sp>
        <p:nvSpPr>
          <p:cNvPr id="2" name="TextBox 1"/>
          <p:cNvSpPr txBox="1"/>
          <p:nvPr/>
        </p:nvSpPr>
        <p:spPr>
          <a:xfrm>
            <a:off x="838200" y="1447800"/>
            <a:ext cx="7391400" cy="3785652"/>
          </a:xfrm>
          <a:prstGeom prst="rect">
            <a:avLst/>
          </a:prstGeom>
          <a:solidFill>
            <a:schemeClr val="bg1"/>
          </a:solidFill>
          <a:ln>
            <a:solidFill>
              <a:schemeClr val="tx1"/>
            </a:solidFill>
          </a:ln>
        </p:spPr>
        <p:txBody>
          <a:bodyPr wrap="square" rtlCol="0">
            <a:spAutoFit/>
          </a:bodyPr>
          <a:lstStyle/>
          <a:p>
            <a:r>
              <a:rPr lang="en-US" sz="2000" dirty="0">
                <a:latin typeface="Cambria" pitchFamily="18" charset="0"/>
              </a:rPr>
              <a:t>1.  Two students were discussing the tadpole study.  </a:t>
            </a:r>
          </a:p>
          <a:p>
            <a:r>
              <a:rPr lang="en-US" sz="2000" dirty="0">
                <a:latin typeface="Cambria" pitchFamily="18" charset="0"/>
              </a:rPr>
              <a:t> </a:t>
            </a:r>
          </a:p>
          <a:p>
            <a:r>
              <a:rPr lang="en-US" sz="2000" dirty="0">
                <a:latin typeface="Cambria" pitchFamily="18" charset="0"/>
              </a:rPr>
              <a:t>	Jorge said, “You can see that all the tadpoles are practically the same. On average, it’s a matter of luck as to which tadpoles get eaten and which survive.  So the tadpoles in the ponds with dragonfly larvae will be about the same as the tadpoles in the ponds without dragonfly larvae.”</a:t>
            </a:r>
          </a:p>
          <a:p>
            <a:r>
              <a:rPr lang="en-US" sz="2000" dirty="0">
                <a:latin typeface="Cambria" pitchFamily="18" charset="0"/>
              </a:rPr>
              <a:t>	Prutha said, “I don’t agree.  I think there will be some kind of difference between the tadpoles.” </a:t>
            </a:r>
          </a:p>
          <a:p>
            <a:r>
              <a:rPr lang="en-US" sz="2000" dirty="0">
                <a:latin typeface="Cambria" pitchFamily="18" charset="0"/>
              </a:rPr>
              <a:t> </a:t>
            </a:r>
          </a:p>
          <a:p>
            <a:r>
              <a:rPr lang="en-US" sz="2000" dirty="0">
                <a:latin typeface="Cambria" pitchFamily="18" charset="0"/>
              </a:rPr>
              <a:t>Who do you agree with more, Jorge or Prutha? Explain your answer in detail. </a:t>
            </a:r>
          </a:p>
        </p:txBody>
      </p:sp>
    </p:spTree>
    <p:extLst>
      <p:ext uri="{BB962C8B-B14F-4D97-AF65-F5344CB8AC3E}">
        <p14:creationId xmlns:p14="http://schemas.microsoft.com/office/powerpoint/2010/main" val="57107826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99372229"/>
              </p:ext>
            </p:extLst>
          </p:nvPr>
        </p:nvGraphicFramePr>
        <p:xfrm>
          <a:off x="304800" y="1371600"/>
          <a:ext cx="8610600" cy="4754880"/>
        </p:xfrm>
        <a:graphic>
          <a:graphicData uri="http://schemas.openxmlformats.org/drawingml/2006/table">
            <a:tbl>
              <a:tblPr firstRow="1" bandRow="1">
                <a:tableStyleId>{5C22544A-7EE6-4342-B048-85BDC9FD1C3A}</a:tableStyleId>
              </a:tblPr>
              <a:tblGrid>
                <a:gridCol w="2870200"/>
                <a:gridCol w="2870200"/>
                <a:gridCol w="2870200"/>
              </a:tblGrid>
              <a:tr h="914400">
                <a:tc>
                  <a:txBody>
                    <a:bodyPr/>
                    <a:lstStyle/>
                    <a:p>
                      <a:r>
                        <a:rPr lang="en-US" sz="2400" dirty="0" smtClean="0"/>
                        <a:t>Body Measurements</a:t>
                      </a:r>
                      <a:endParaRPr lang="en-US" sz="2400" dirty="0"/>
                    </a:p>
                  </a:txBody>
                  <a:tcPr anchor="b"/>
                </a:tc>
                <a:tc>
                  <a:txBody>
                    <a:bodyPr/>
                    <a:lstStyle/>
                    <a:p>
                      <a:r>
                        <a:rPr lang="en-US" sz="2400" u="none" dirty="0" smtClean="0"/>
                        <a:t>Change in population</a:t>
                      </a:r>
                      <a:r>
                        <a:rPr lang="en-US" sz="2400" u="none" baseline="0" dirty="0" smtClean="0"/>
                        <a:t> average in pools with </a:t>
                      </a:r>
                      <a:r>
                        <a:rPr lang="en-US" sz="2400" u="sng" baseline="0" dirty="0" smtClean="0"/>
                        <a:t>no predators </a:t>
                      </a:r>
                      <a:r>
                        <a:rPr lang="en-US" sz="2400" u="none" baseline="0" dirty="0" smtClean="0"/>
                        <a:t>overnight</a:t>
                      </a:r>
                      <a:endParaRPr lang="en-US" sz="2400" u="none" dirty="0"/>
                    </a:p>
                  </a:txBody>
                  <a:tcPr anchor="b"/>
                </a:tc>
                <a:tc>
                  <a:txBody>
                    <a:bodyPr/>
                    <a:lstStyle/>
                    <a:p>
                      <a:r>
                        <a:rPr lang="en-US" sz="2400" u="none" dirty="0" smtClean="0"/>
                        <a:t>Change in population</a:t>
                      </a:r>
                      <a:r>
                        <a:rPr lang="en-US" sz="2400" u="none" baseline="0" dirty="0" smtClean="0"/>
                        <a:t> average in pools </a:t>
                      </a:r>
                      <a:r>
                        <a:rPr lang="en-US" sz="2400" u="sng" baseline="0" dirty="0" smtClean="0"/>
                        <a:t>with predators </a:t>
                      </a:r>
                      <a:r>
                        <a:rPr lang="en-US" sz="2400" u="none" baseline="0" dirty="0" smtClean="0"/>
                        <a:t>overnight</a:t>
                      </a:r>
                      <a:endParaRPr lang="en-US" sz="2400" dirty="0"/>
                    </a:p>
                  </a:txBody>
                  <a:tcPr anchor="b"/>
                </a:tc>
              </a:tr>
              <a:tr h="554275">
                <a:tc>
                  <a:txBody>
                    <a:bodyPr/>
                    <a:lstStyle/>
                    <a:p>
                      <a:r>
                        <a:rPr lang="en-US" sz="2400" dirty="0" smtClean="0"/>
                        <a:t>Body Width</a:t>
                      </a:r>
                      <a:endParaRPr lang="en-US" sz="2400" dirty="0"/>
                    </a:p>
                  </a:txBody>
                  <a:tcPr/>
                </a:tc>
                <a:tc>
                  <a:txBody>
                    <a:bodyPr/>
                    <a:lstStyle/>
                    <a:p>
                      <a:pPr algn="ctr"/>
                      <a:r>
                        <a:rPr lang="en-US" sz="3600" b="0" dirty="0" smtClean="0">
                          <a:solidFill>
                            <a:schemeClr val="tx1"/>
                          </a:solidFill>
                        </a:rPr>
                        <a:t>No change</a:t>
                      </a:r>
                      <a:endParaRPr lang="en-US" sz="3600" b="0" dirty="0">
                        <a:solidFill>
                          <a:schemeClr val="tx1"/>
                        </a:solidFill>
                      </a:endParaRPr>
                    </a:p>
                  </a:txBody>
                  <a:tcPr/>
                </a:tc>
                <a:tc>
                  <a:txBody>
                    <a:bodyPr/>
                    <a:lstStyle/>
                    <a:p>
                      <a:pPr algn="ctr"/>
                      <a:r>
                        <a:rPr lang="en-US" sz="3600" dirty="0" smtClean="0">
                          <a:solidFill>
                            <a:schemeClr val="tx1"/>
                          </a:solidFill>
                        </a:rPr>
                        <a:t>No change</a:t>
                      </a:r>
                      <a:endParaRPr lang="en-US" sz="3600" dirty="0">
                        <a:solidFill>
                          <a:schemeClr val="tx1"/>
                        </a:solidFill>
                      </a:endParaRPr>
                    </a:p>
                  </a:txBody>
                  <a:tcPr/>
                </a:tc>
              </a:tr>
              <a:tr h="554275">
                <a:tc>
                  <a:txBody>
                    <a:bodyPr/>
                    <a:lstStyle/>
                    <a:p>
                      <a:r>
                        <a:rPr lang="en-US" sz="2400" dirty="0" smtClean="0"/>
                        <a:t>Color</a:t>
                      </a:r>
                      <a:endParaRPr lang="en-US" sz="2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600" b="0" dirty="0" smtClean="0">
                          <a:solidFill>
                            <a:schemeClr val="tx1"/>
                          </a:solidFill>
                        </a:rPr>
                        <a:t>No change</a:t>
                      </a:r>
                    </a:p>
                  </a:txBody>
                  <a:tcPr/>
                </a:tc>
                <a:tc>
                  <a:txBody>
                    <a:bodyPr/>
                    <a:lstStyle/>
                    <a:p>
                      <a:pPr algn="ctr"/>
                      <a:r>
                        <a:rPr lang="en-US" sz="3600" dirty="0" smtClean="0">
                          <a:solidFill>
                            <a:schemeClr val="tx1"/>
                          </a:solidFill>
                        </a:rPr>
                        <a:t>No change</a:t>
                      </a:r>
                      <a:endParaRPr lang="en-US" sz="3600" dirty="0">
                        <a:solidFill>
                          <a:schemeClr val="tx1"/>
                        </a:solidFill>
                      </a:endParaRPr>
                    </a:p>
                  </a:txBody>
                  <a:tcPr/>
                </a:tc>
              </a:tr>
              <a:tr h="554275">
                <a:tc>
                  <a:txBody>
                    <a:bodyPr/>
                    <a:lstStyle/>
                    <a:p>
                      <a:r>
                        <a:rPr lang="en-US" sz="2400" dirty="0" smtClean="0"/>
                        <a:t>Tail</a:t>
                      </a:r>
                      <a:r>
                        <a:rPr lang="en-US" sz="2400" baseline="0" dirty="0" smtClean="0"/>
                        <a:t> </a:t>
                      </a:r>
                      <a:r>
                        <a:rPr lang="en-US" sz="2400" dirty="0" smtClean="0"/>
                        <a:t>Muscle Width</a:t>
                      </a:r>
                      <a:endParaRPr lang="en-US" sz="2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600" b="0" dirty="0" smtClean="0">
                          <a:solidFill>
                            <a:schemeClr val="tx1"/>
                          </a:solidFill>
                        </a:rPr>
                        <a:t>No change</a:t>
                      </a:r>
                    </a:p>
                  </a:txBody>
                  <a:tcPr/>
                </a:tc>
                <a:tc>
                  <a:txBody>
                    <a:bodyPr/>
                    <a:lstStyle/>
                    <a:p>
                      <a:pPr algn="ctr"/>
                      <a:r>
                        <a:rPr lang="en-US" sz="3600" dirty="0" smtClean="0">
                          <a:solidFill>
                            <a:srgbClr val="00B050"/>
                          </a:solidFill>
                        </a:rPr>
                        <a:t>Slightly wider</a:t>
                      </a:r>
                      <a:endParaRPr lang="en-US" sz="3600" dirty="0">
                        <a:solidFill>
                          <a:srgbClr val="00B050"/>
                        </a:solidFill>
                      </a:endParaRPr>
                    </a:p>
                  </a:txBody>
                  <a:tcPr/>
                </a:tc>
              </a:tr>
              <a:tr h="554275">
                <a:tc>
                  <a:txBody>
                    <a:bodyPr/>
                    <a:lstStyle/>
                    <a:p>
                      <a:r>
                        <a:rPr lang="en-US" sz="2400" dirty="0" smtClean="0"/>
                        <a:t>Head Size</a:t>
                      </a:r>
                      <a:endParaRPr lang="en-US" sz="2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600" b="0" dirty="0" smtClean="0">
                          <a:solidFill>
                            <a:schemeClr val="tx1"/>
                          </a:solidFill>
                        </a:rPr>
                        <a:t>No change</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600" b="0" dirty="0" smtClean="0">
                          <a:solidFill>
                            <a:schemeClr val="tx1"/>
                          </a:solidFill>
                        </a:rPr>
                        <a:t>No change</a:t>
                      </a:r>
                    </a:p>
                  </a:txBody>
                  <a:tcPr/>
                </a:tc>
              </a:tr>
              <a:tr h="554275">
                <a:tc>
                  <a:txBody>
                    <a:bodyPr/>
                    <a:lstStyle/>
                    <a:p>
                      <a:r>
                        <a:rPr lang="en-US" sz="2400" dirty="0" smtClean="0"/>
                        <a:t>Body Length</a:t>
                      </a:r>
                      <a:endParaRPr lang="en-US" sz="2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600" b="0" dirty="0" smtClean="0">
                          <a:solidFill>
                            <a:schemeClr val="tx1"/>
                          </a:solidFill>
                        </a:rPr>
                        <a:t>No change</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600" b="0" dirty="0" smtClean="0">
                          <a:solidFill>
                            <a:schemeClr val="tx1"/>
                          </a:solidFill>
                        </a:rPr>
                        <a:t>No change</a:t>
                      </a:r>
                    </a:p>
                  </a:txBody>
                  <a:tcPr/>
                </a:tc>
              </a:tr>
            </a:tbl>
          </a:graphicData>
        </a:graphic>
      </p:graphicFrame>
      <p:sp>
        <p:nvSpPr>
          <p:cNvPr id="2" name="TextBox 1"/>
          <p:cNvSpPr txBox="1"/>
          <p:nvPr/>
        </p:nvSpPr>
        <p:spPr>
          <a:xfrm>
            <a:off x="609600" y="457200"/>
            <a:ext cx="1483868" cy="584775"/>
          </a:xfrm>
          <a:prstGeom prst="rect">
            <a:avLst/>
          </a:prstGeom>
          <a:noFill/>
        </p:spPr>
        <p:txBody>
          <a:bodyPr wrap="none" rtlCol="0">
            <a:spAutoFit/>
          </a:bodyPr>
          <a:lstStyle/>
          <a:p>
            <a:r>
              <a:rPr lang="en-US" sz="3200" dirty="0" smtClean="0"/>
              <a:t>Results:</a:t>
            </a:r>
            <a:endParaRPr lang="en-US" sz="32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So the tadpoles that survived had slightly wider tail muscles.</a:t>
            </a:r>
          </a:p>
          <a:p>
            <a:r>
              <a:rPr lang="en-US" dirty="0" smtClean="0"/>
              <a:t>How would slightly wider tail muscles help the tadpoles survive better?</a:t>
            </a:r>
            <a:endParaRPr lang="en-US" dirty="0"/>
          </a:p>
        </p:txBody>
      </p:sp>
    </p:spTree>
    <p:extLst>
      <p:ext uri="{BB962C8B-B14F-4D97-AF65-F5344CB8AC3E}">
        <p14:creationId xmlns:p14="http://schemas.microsoft.com/office/powerpoint/2010/main" val="34123829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590800"/>
            <a:ext cx="8229600" cy="1143000"/>
          </a:xfrm>
        </p:spPr>
        <p:txBody>
          <a:bodyPr>
            <a:normAutofit fontScale="90000"/>
          </a:bodyPr>
          <a:lstStyle/>
          <a:p>
            <a:r>
              <a:rPr lang="en-US" dirty="0" smtClean="0"/>
              <a:t>Differences that look small can be very important in survival.</a:t>
            </a:r>
            <a:br>
              <a:rPr lang="en-US" dirty="0" smtClean="0"/>
            </a:br>
            <a:endParaRPr lang="en-US" dirty="0"/>
          </a:p>
        </p:txBody>
      </p:sp>
    </p:spTree>
    <p:extLst>
      <p:ext uri="{BB962C8B-B14F-4D97-AF65-F5344CB8AC3E}">
        <p14:creationId xmlns:p14="http://schemas.microsoft.com/office/powerpoint/2010/main" val="23398662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Rabbit species in Australia</a:t>
            </a:r>
            <a:endParaRPr lang="en-US" dirty="0"/>
          </a:p>
        </p:txBody>
      </p:sp>
      <p:sp>
        <p:nvSpPr>
          <p:cNvPr id="3" name="Content Placeholder 2"/>
          <p:cNvSpPr>
            <a:spLocks noGrp="1"/>
          </p:cNvSpPr>
          <p:nvPr>
            <p:ph idx="1"/>
          </p:nvPr>
        </p:nvSpPr>
        <p:spPr>
          <a:xfrm>
            <a:off x="457200" y="1600200"/>
            <a:ext cx="5334000" cy="4525963"/>
          </a:xfrm>
        </p:spPr>
        <p:txBody>
          <a:bodyPr>
            <a:normAutofit/>
          </a:bodyPr>
          <a:lstStyle/>
          <a:p>
            <a:r>
              <a:rPr lang="en-US" dirty="0" smtClean="0"/>
              <a:t>A heat spell in Australia put a lot of stress on mammals, including rabbits.  Many rabbits died.</a:t>
            </a:r>
          </a:p>
          <a:p>
            <a:r>
              <a:rPr lang="en-US" dirty="0" smtClean="0"/>
              <a:t>How might rabbits that survived differ from rabbits that died during the heat wave? </a:t>
            </a:r>
            <a:endParaRPr lang="en-US" dirty="0"/>
          </a:p>
          <a:p>
            <a:endParaRPr lang="en-US" dirty="0"/>
          </a:p>
        </p:txBody>
      </p:sp>
      <p:pic>
        <p:nvPicPr>
          <p:cNvPr id="4" name="Picture 2" descr="http://upload.wikimedia.org/wikipedia/commons/thumb/3/37/Oryctolagus_cuniculus_Tasmania_2.jpg/220px-Oryctolagus_cuniculus_Tasmania_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555" t="4444" r="23958" b="5278"/>
          <a:stretch/>
        </p:blipFill>
        <p:spPr bwMode="auto">
          <a:xfrm>
            <a:off x="5943600" y="1752600"/>
            <a:ext cx="2813084" cy="4503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12549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600201"/>
            <a:ext cx="8229600" cy="1281644"/>
          </a:xfrm>
        </p:spPr>
        <p:txBody>
          <a:bodyPr/>
          <a:lstStyle/>
          <a:p>
            <a:r>
              <a:rPr lang="en-US" dirty="0" smtClean="0"/>
              <a:t>Do you see any differences between this rabbit that survived and this rabbit that died?</a:t>
            </a:r>
          </a:p>
          <a:p>
            <a:endParaRPr lang="en-US" dirty="0"/>
          </a:p>
        </p:txBody>
      </p:sp>
      <p:pic>
        <p:nvPicPr>
          <p:cNvPr id="1026" name="Picture 2" descr="http://smithsonianscience.org/wordpress/wp-content/uploads/2012/04/51562_580_36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6700" y="2962274"/>
            <a:ext cx="4381500" cy="328612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lh3.ggpht.com/ApTnyvIz5W71J5aPTxHamvHGjBq81zgSHwGb-AZf-nSVKin8yWYj9q_a6Q3bKb28tUZV0QdxM7_AvhBJUJE=s580"/>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943" t="13624" r="40830" b="18136"/>
          <a:stretch/>
        </p:blipFill>
        <p:spPr bwMode="auto">
          <a:xfrm>
            <a:off x="4986020" y="2889352"/>
            <a:ext cx="3785886" cy="343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06115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Rabbit species in Australia</a:t>
            </a:r>
            <a:endParaRPr lang="en-US" dirty="0"/>
          </a:p>
        </p:txBody>
      </p:sp>
      <p:sp>
        <p:nvSpPr>
          <p:cNvPr id="3" name="Content Placeholder 2"/>
          <p:cNvSpPr>
            <a:spLocks noGrp="1"/>
          </p:cNvSpPr>
          <p:nvPr>
            <p:ph idx="1"/>
          </p:nvPr>
        </p:nvSpPr>
        <p:spPr>
          <a:xfrm>
            <a:off x="457200" y="1600201"/>
            <a:ext cx="7772400" cy="3124200"/>
          </a:xfrm>
        </p:spPr>
        <p:txBody>
          <a:bodyPr>
            <a:normAutofit fontScale="92500" lnSpcReduction="20000"/>
          </a:bodyPr>
          <a:lstStyle/>
          <a:p>
            <a:r>
              <a:rPr lang="en-US" dirty="0" smtClean="0"/>
              <a:t>The ears of rabbits that survived were slightly longer, on average.  </a:t>
            </a:r>
          </a:p>
          <a:p>
            <a:r>
              <a:rPr lang="en-US" dirty="0" smtClean="0"/>
              <a:t>Large ears help rabbits get rid of heat from their bodies.</a:t>
            </a:r>
          </a:p>
          <a:p>
            <a:r>
              <a:rPr lang="en-US" dirty="0" smtClean="0"/>
              <a:t>In a heat spell, longer ears help rabbits stay cooler.  Rabbits with longer ears can often survive better.</a:t>
            </a:r>
          </a:p>
          <a:p>
            <a:pPr marL="0" indent="0">
              <a:buNone/>
            </a:pPr>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69443" y="4648200"/>
            <a:ext cx="1600200" cy="1795026"/>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43199" y="4402713"/>
            <a:ext cx="1160111" cy="1143000"/>
          </a:xfrm>
          <a:prstGeom prst="rect">
            <a:avLst/>
          </a:prstGeom>
        </p:spPr>
      </p:pic>
      <p:cxnSp>
        <p:nvCxnSpPr>
          <p:cNvPr id="11" name="Curved Connector 10"/>
          <p:cNvCxnSpPr/>
          <p:nvPr/>
        </p:nvCxnSpPr>
        <p:spPr>
          <a:xfrm flipV="1">
            <a:off x="5410200" y="4925506"/>
            <a:ext cx="266700" cy="24354"/>
          </a:xfrm>
          <a:prstGeom prst="curvedConnector3">
            <a:avLst>
              <a:gd name="adj1" fmla="val 50000"/>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Curved Connector 15"/>
          <p:cNvCxnSpPr/>
          <p:nvPr/>
        </p:nvCxnSpPr>
        <p:spPr>
          <a:xfrm>
            <a:off x="5334000" y="5126613"/>
            <a:ext cx="304800" cy="12700"/>
          </a:xfrm>
          <a:prstGeom prst="curvedConnector3">
            <a:avLst>
              <a:gd name="adj1" fmla="val 50000"/>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Curved Connector 20"/>
          <p:cNvCxnSpPr/>
          <p:nvPr/>
        </p:nvCxnSpPr>
        <p:spPr>
          <a:xfrm>
            <a:off x="5257800" y="5257801"/>
            <a:ext cx="304800" cy="143956"/>
          </a:xfrm>
          <a:prstGeom prst="curvedConnector3">
            <a:avLst>
              <a:gd name="adj1" fmla="val 50000"/>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Curved Connector 26"/>
          <p:cNvCxnSpPr/>
          <p:nvPr/>
        </p:nvCxnSpPr>
        <p:spPr>
          <a:xfrm flipV="1">
            <a:off x="5334000" y="4648200"/>
            <a:ext cx="304800" cy="152400"/>
          </a:xfrm>
          <a:prstGeom prst="curvedConnector3">
            <a:avLst>
              <a:gd name="adj1" fmla="val 50000"/>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Curved Connector 29"/>
          <p:cNvCxnSpPr/>
          <p:nvPr/>
        </p:nvCxnSpPr>
        <p:spPr>
          <a:xfrm rot="5400000" flipH="1" flipV="1">
            <a:off x="5173157" y="4487357"/>
            <a:ext cx="321688" cy="152401"/>
          </a:xfrm>
          <a:prstGeom prst="curvedConnector3">
            <a:avLst>
              <a:gd name="adj1" fmla="val 50000"/>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 name="Curved Connector 37"/>
          <p:cNvCxnSpPr/>
          <p:nvPr/>
        </p:nvCxnSpPr>
        <p:spPr>
          <a:xfrm rot="5400000" flipH="1" flipV="1">
            <a:off x="4906459" y="4525458"/>
            <a:ext cx="321686" cy="76198"/>
          </a:xfrm>
          <a:prstGeom prst="curvedConnector3">
            <a:avLst>
              <a:gd name="adj1" fmla="val 50000"/>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Curved Connector 41"/>
          <p:cNvCxnSpPr/>
          <p:nvPr/>
        </p:nvCxnSpPr>
        <p:spPr>
          <a:xfrm rot="16200000" flipV="1">
            <a:off x="4677858" y="4525458"/>
            <a:ext cx="321688" cy="76199"/>
          </a:xfrm>
          <a:prstGeom prst="curvedConnector3">
            <a:avLst>
              <a:gd name="adj1" fmla="val 50000"/>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Curved Connector 44"/>
          <p:cNvCxnSpPr/>
          <p:nvPr/>
        </p:nvCxnSpPr>
        <p:spPr>
          <a:xfrm rot="10800000">
            <a:off x="4648203" y="4715960"/>
            <a:ext cx="190499" cy="160843"/>
          </a:xfrm>
          <a:prstGeom prst="curvedConnector3">
            <a:avLst>
              <a:gd name="adj1" fmla="val 50000"/>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9" name="Curved Connector 48"/>
          <p:cNvCxnSpPr/>
          <p:nvPr/>
        </p:nvCxnSpPr>
        <p:spPr>
          <a:xfrm rot="10800000">
            <a:off x="4572000" y="4937684"/>
            <a:ext cx="228602" cy="36531"/>
          </a:xfrm>
          <a:prstGeom prst="curvedConnector3">
            <a:avLst>
              <a:gd name="adj1" fmla="val 50000"/>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2" name="Curved Connector 51"/>
          <p:cNvCxnSpPr/>
          <p:nvPr/>
        </p:nvCxnSpPr>
        <p:spPr>
          <a:xfrm rot="10800000" flipV="1">
            <a:off x="4495801" y="5126614"/>
            <a:ext cx="304805" cy="12699"/>
          </a:xfrm>
          <a:prstGeom prst="curvedConnector3">
            <a:avLst>
              <a:gd name="adj1" fmla="val 50000"/>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5" name="Curved Connector 54"/>
          <p:cNvCxnSpPr/>
          <p:nvPr/>
        </p:nvCxnSpPr>
        <p:spPr>
          <a:xfrm rot="10800000" flipV="1">
            <a:off x="4572000" y="5257803"/>
            <a:ext cx="228603" cy="143954"/>
          </a:xfrm>
          <a:prstGeom prst="curvedConnector3">
            <a:avLst>
              <a:gd name="adj1" fmla="val 50000"/>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0306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4000" fill="hold" nodeType="clickEffect">
                                  <p:stCondLst>
                                    <p:cond delay="0"/>
                                  </p:stCondLst>
                                  <p:childTnLst>
                                    <p:animEffect transition="out" filter="fade">
                                      <p:cBhvr>
                                        <p:cTn id="6" dur="500" tmFilter="0, 0; .2, .5; .8, .5; 1, 0"/>
                                        <p:tgtEl>
                                          <p:spTgt spid="11"/>
                                        </p:tgtEl>
                                      </p:cBhvr>
                                    </p:animEffect>
                                    <p:animScale>
                                      <p:cBhvr>
                                        <p:cTn id="7" dur="250" autoRev="1" fill="hold"/>
                                        <p:tgtEl>
                                          <p:spTgt spid="11"/>
                                        </p:tgtEl>
                                      </p:cBhvr>
                                      <p:by x="105000" y="105000"/>
                                    </p:animScale>
                                  </p:childTnLst>
                                </p:cTn>
                              </p:par>
                              <p:par>
                                <p:cTn id="8" presetID="26" presetClass="emph" presetSubtype="0" repeatCount="4000" fill="hold" nodeType="withEffect">
                                  <p:stCondLst>
                                    <p:cond delay="0"/>
                                  </p:stCondLst>
                                  <p:childTnLst>
                                    <p:animEffect transition="out" filter="fade">
                                      <p:cBhvr>
                                        <p:cTn id="9" dur="500" tmFilter="0, 0; .2, .5; .8, .5; 1, 0"/>
                                        <p:tgtEl>
                                          <p:spTgt spid="16"/>
                                        </p:tgtEl>
                                      </p:cBhvr>
                                    </p:animEffect>
                                    <p:animScale>
                                      <p:cBhvr>
                                        <p:cTn id="10" dur="250" autoRev="1" fill="hold"/>
                                        <p:tgtEl>
                                          <p:spTgt spid="16"/>
                                        </p:tgtEl>
                                      </p:cBhvr>
                                      <p:by x="105000" y="105000"/>
                                    </p:animScale>
                                  </p:childTnLst>
                                </p:cTn>
                              </p:par>
                              <p:par>
                                <p:cTn id="11" presetID="26" presetClass="emph" presetSubtype="0" repeatCount="4000" fill="hold" nodeType="withEffect">
                                  <p:stCondLst>
                                    <p:cond delay="0"/>
                                  </p:stCondLst>
                                  <p:childTnLst>
                                    <p:animEffect transition="out" filter="fade">
                                      <p:cBhvr>
                                        <p:cTn id="12" dur="500" tmFilter="0, 0; .2, .5; .8, .5; 1, 0"/>
                                        <p:tgtEl>
                                          <p:spTgt spid="21"/>
                                        </p:tgtEl>
                                      </p:cBhvr>
                                    </p:animEffect>
                                    <p:animScale>
                                      <p:cBhvr>
                                        <p:cTn id="13" dur="250" autoRev="1" fill="hold"/>
                                        <p:tgtEl>
                                          <p:spTgt spid="21"/>
                                        </p:tgtEl>
                                      </p:cBhvr>
                                      <p:by x="105000" y="105000"/>
                                    </p:animScale>
                                  </p:childTnLst>
                                </p:cTn>
                              </p:par>
                              <p:par>
                                <p:cTn id="14" presetID="26" presetClass="emph" presetSubtype="0" repeatCount="4000" fill="hold" nodeType="withEffect">
                                  <p:stCondLst>
                                    <p:cond delay="0"/>
                                  </p:stCondLst>
                                  <p:childTnLst>
                                    <p:animEffect transition="out" filter="fade">
                                      <p:cBhvr>
                                        <p:cTn id="15" dur="500" tmFilter="0, 0; .2, .5; .8, .5; 1, 0"/>
                                        <p:tgtEl>
                                          <p:spTgt spid="27"/>
                                        </p:tgtEl>
                                      </p:cBhvr>
                                    </p:animEffect>
                                    <p:animScale>
                                      <p:cBhvr>
                                        <p:cTn id="16" dur="250" autoRev="1" fill="hold"/>
                                        <p:tgtEl>
                                          <p:spTgt spid="27"/>
                                        </p:tgtEl>
                                      </p:cBhvr>
                                      <p:by x="105000" y="105000"/>
                                    </p:animScale>
                                  </p:childTnLst>
                                </p:cTn>
                              </p:par>
                              <p:par>
                                <p:cTn id="17" presetID="26" presetClass="emph" presetSubtype="0" repeatCount="4000" fill="hold" nodeType="withEffect">
                                  <p:stCondLst>
                                    <p:cond delay="0"/>
                                  </p:stCondLst>
                                  <p:childTnLst>
                                    <p:animEffect transition="out" filter="fade">
                                      <p:cBhvr>
                                        <p:cTn id="18" dur="500" tmFilter="0, 0; .2, .5; .8, .5; 1, 0"/>
                                        <p:tgtEl>
                                          <p:spTgt spid="30"/>
                                        </p:tgtEl>
                                      </p:cBhvr>
                                    </p:animEffect>
                                    <p:animScale>
                                      <p:cBhvr>
                                        <p:cTn id="19" dur="250" autoRev="1" fill="hold"/>
                                        <p:tgtEl>
                                          <p:spTgt spid="30"/>
                                        </p:tgtEl>
                                      </p:cBhvr>
                                      <p:by x="105000" y="105000"/>
                                    </p:animScale>
                                  </p:childTnLst>
                                </p:cTn>
                              </p:par>
                              <p:par>
                                <p:cTn id="20" presetID="26" presetClass="emph" presetSubtype="0" repeatCount="4000" fill="hold" nodeType="withEffect">
                                  <p:stCondLst>
                                    <p:cond delay="0"/>
                                  </p:stCondLst>
                                  <p:childTnLst>
                                    <p:animEffect transition="out" filter="fade">
                                      <p:cBhvr>
                                        <p:cTn id="21" dur="500" tmFilter="0, 0; .2, .5; .8, .5; 1, 0"/>
                                        <p:tgtEl>
                                          <p:spTgt spid="38"/>
                                        </p:tgtEl>
                                      </p:cBhvr>
                                    </p:animEffect>
                                    <p:animScale>
                                      <p:cBhvr>
                                        <p:cTn id="22" dur="250" autoRev="1" fill="hold"/>
                                        <p:tgtEl>
                                          <p:spTgt spid="38"/>
                                        </p:tgtEl>
                                      </p:cBhvr>
                                      <p:by x="105000" y="105000"/>
                                    </p:animScale>
                                  </p:childTnLst>
                                </p:cTn>
                              </p:par>
                              <p:par>
                                <p:cTn id="23" presetID="26" presetClass="emph" presetSubtype="0" repeatCount="4000" fill="hold" nodeType="withEffect">
                                  <p:stCondLst>
                                    <p:cond delay="0"/>
                                  </p:stCondLst>
                                  <p:childTnLst>
                                    <p:animEffect transition="out" filter="fade">
                                      <p:cBhvr>
                                        <p:cTn id="24" dur="500" tmFilter="0, 0; .2, .5; .8, .5; 1, 0"/>
                                        <p:tgtEl>
                                          <p:spTgt spid="42"/>
                                        </p:tgtEl>
                                      </p:cBhvr>
                                    </p:animEffect>
                                    <p:animScale>
                                      <p:cBhvr>
                                        <p:cTn id="25" dur="250" autoRev="1" fill="hold"/>
                                        <p:tgtEl>
                                          <p:spTgt spid="42"/>
                                        </p:tgtEl>
                                      </p:cBhvr>
                                      <p:by x="105000" y="105000"/>
                                    </p:animScale>
                                  </p:childTnLst>
                                </p:cTn>
                              </p:par>
                              <p:par>
                                <p:cTn id="26" presetID="26" presetClass="emph" presetSubtype="0" repeatCount="4000" fill="hold" nodeType="withEffect">
                                  <p:stCondLst>
                                    <p:cond delay="0"/>
                                  </p:stCondLst>
                                  <p:childTnLst>
                                    <p:animEffect transition="out" filter="fade">
                                      <p:cBhvr>
                                        <p:cTn id="27" dur="500" tmFilter="0, 0; .2, .5; .8, .5; 1, 0"/>
                                        <p:tgtEl>
                                          <p:spTgt spid="45"/>
                                        </p:tgtEl>
                                      </p:cBhvr>
                                    </p:animEffect>
                                    <p:animScale>
                                      <p:cBhvr>
                                        <p:cTn id="28" dur="250" autoRev="1" fill="hold"/>
                                        <p:tgtEl>
                                          <p:spTgt spid="45"/>
                                        </p:tgtEl>
                                      </p:cBhvr>
                                      <p:by x="105000" y="105000"/>
                                    </p:animScale>
                                  </p:childTnLst>
                                </p:cTn>
                              </p:par>
                              <p:par>
                                <p:cTn id="29" presetID="26" presetClass="emph" presetSubtype="0" repeatCount="4000" fill="hold" nodeType="withEffect">
                                  <p:stCondLst>
                                    <p:cond delay="0"/>
                                  </p:stCondLst>
                                  <p:childTnLst>
                                    <p:animEffect transition="out" filter="fade">
                                      <p:cBhvr>
                                        <p:cTn id="30" dur="500" tmFilter="0, 0; .2, .5; .8, .5; 1, 0"/>
                                        <p:tgtEl>
                                          <p:spTgt spid="49"/>
                                        </p:tgtEl>
                                      </p:cBhvr>
                                    </p:animEffect>
                                    <p:animScale>
                                      <p:cBhvr>
                                        <p:cTn id="31" dur="250" autoRev="1" fill="hold"/>
                                        <p:tgtEl>
                                          <p:spTgt spid="49"/>
                                        </p:tgtEl>
                                      </p:cBhvr>
                                      <p:by x="105000" y="105000"/>
                                    </p:animScale>
                                  </p:childTnLst>
                                </p:cTn>
                              </p:par>
                              <p:par>
                                <p:cTn id="32" presetID="26" presetClass="emph" presetSubtype="0" repeatCount="4000" fill="hold" nodeType="withEffect">
                                  <p:stCondLst>
                                    <p:cond delay="0"/>
                                  </p:stCondLst>
                                  <p:childTnLst>
                                    <p:animEffect transition="out" filter="fade">
                                      <p:cBhvr>
                                        <p:cTn id="33" dur="500" tmFilter="0, 0; .2, .5; .8, .5; 1, 0"/>
                                        <p:tgtEl>
                                          <p:spTgt spid="52"/>
                                        </p:tgtEl>
                                      </p:cBhvr>
                                    </p:animEffect>
                                    <p:animScale>
                                      <p:cBhvr>
                                        <p:cTn id="34" dur="250" autoRev="1" fill="hold"/>
                                        <p:tgtEl>
                                          <p:spTgt spid="52"/>
                                        </p:tgtEl>
                                      </p:cBhvr>
                                      <p:by x="105000" y="105000"/>
                                    </p:animScale>
                                  </p:childTnLst>
                                </p:cTn>
                              </p:par>
                              <p:par>
                                <p:cTn id="35" presetID="26" presetClass="emph" presetSubtype="0" repeatCount="4000" fill="hold" nodeType="withEffect">
                                  <p:stCondLst>
                                    <p:cond delay="0"/>
                                  </p:stCondLst>
                                  <p:childTnLst>
                                    <p:animEffect transition="out" filter="fade">
                                      <p:cBhvr>
                                        <p:cTn id="36" dur="500" tmFilter="0, 0; .2, .5; .8, .5; 1, 0"/>
                                        <p:tgtEl>
                                          <p:spTgt spid="55"/>
                                        </p:tgtEl>
                                      </p:cBhvr>
                                    </p:animEffect>
                                    <p:animScale>
                                      <p:cBhvr>
                                        <p:cTn id="37" dur="250" autoRev="1" fill="hold"/>
                                        <p:tgtEl>
                                          <p:spTgt spid="5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609600" y="2590800"/>
            <a:ext cx="8229600" cy="1143000"/>
          </a:xfrm>
        </p:spPr>
        <p:txBody>
          <a:bodyPr>
            <a:normAutofit fontScale="90000"/>
          </a:bodyPr>
          <a:lstStyle/>
          <a:p>
            <a:r>
              <a:rPr lang="en-US" dirty="0" smtClean="0"/>
              <a:t>Differences that look small can be very important in survival.</a:t>
            </a:r>
            <a:br>
              <a:rPr lang="en-US" dirty="0" smtClean="0"/>
            </a:br>
            <a:endParaRPr lang="en-US" dirty="0"/>
          </a:p>
        </p:txBody>
      </p:sp>
    </p:spTree>
    <p:extLst>
      <p:ext uri="{BB962C8B-B14F-4D97-AF65-F5344CB8AC3E}">
        <p14:creationId xmlns:p14="http://schemas.microsoft.com/office/powerpoint/2010/main" val="39256753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457200"/>
            <a:ext cx="7772400" cy="1470025"/>
          </a:xfrm>
        </p:spPr>
        <p:txBody>
          <a:bodyPr/>
          <a:lstStyle/>
          <a:p>
            <a:r>
              <a:rPr lang="en-US" dirty="0" err="1" smtClean="0"/>
              <a:t>Lekking</a:t>
            </a:r>
            <a:r>
              <a:rPr lang="en-US" dirty="0" smtClean="0"/>
              <a:t> Sage Grouse</a:t>
            </a:r>
            <a:endParaRPr lang="en-US"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65020" y="2286000"/>
            <a:ext cx="4905498" cy="3567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866897"/>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Example 1:</a:t>
            </a:r>
            <a:br>
              <a:rPr lang="en-US" dirty="0" smtClean="0"/>
            </a:br>
            <a:r>
              <a:rPr lang="en-US" dirty="0" smtClean="0"/>
              <a:t>Tadpoles and Dragonfly Larvae</a:t>
            </a:r>
            <a:endParaRPr lang="en-US" dirty="0"/>
          </a:p>
        </p:txBody>
      </p:sp>
      <p:sp>
        <p:nvSpPr>
          <p:cNvPr id="3" name="Subtitle 2"/>
          <p:cNvSpPr>
            <a:spLocks noGrp="1"/>
          </p:cNvSpPr>
          <p:nvPr>
            <p:ph type="subTitle" idx="1"/>
          </p:nvPr>
        </p:nvSpPr>
        <p:spPr/>
        <p:txBody>
          <a:bodyPr/>
          <a:lstStyle/>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533400" y="457200"/>
            <a:ext cx="8382000" cy="6019800"/>
          </a:xfrm>
        </p:spPr>
        <p:txBody>
          <a:bodyPr>
            <a:normAutofit/>
          </a:bodyPr>
          <a:lstStyle/>
          <a:p>
            <a:pPr marL="0" indent="0">
              <a:buNone/>
            </a:pPr>
            <a:r>
              <a:rPr lang="en-US" dirty="0" smtClean="0"/>
              <a:t>A </a:t>
            </a:r>
            <a:r>
              <a:rPr lang="en-US" b="1" dirty="0" err="1" smtClean="0"/>
              <a:t>lek</a:t>
            </a:r>
            <a:r>
              <a:rPr lang="en-US" dirty="0" smtClean="0"/>
              <a:t> is an </a:t>
            </a:r>
            <a:r>
              <a:rPr lang="en-US" dirty="0"/>
              <a:t>area where birds gather during the breeding season </a:t>
            </a:r>
            <a:r>
              <a:rPr lang="en-US" dirty="0" smtClean="0"/>
              <a:t>for courtship </a:t>
            </a:r>
            <a:r>
              <a:rPr lang="en-US" dirty="0"/>
              <a:t>displays to attract </a:t>
            </a:r>
            <a:r>
              <a:rPr lang="en-US" dirty="0" smtClean="0"/>
              <a:t>mates.</a:t>
            </a:r>
          </a:p>
          <a:p>
            <a:pPr marL="0" indent="0">
              <a:buNone/>
            </a:pPr>
            <a:endParaRPr lang="en-US" dirty="0" smtClean="0"/>
          </a:p>
          <a:p>
            <a:r>
              <a:rPr lang="en-US" sz="2800" dirty="0" smtClean="0"/>
              <a:t>Males:</a:t>
            </a:r>
          </a:p>
          <a:p>
            <a:pPr lvl="1"/>
            <a:r>
              <a:rPr lang="en-US" sz="2400" dirty="0" smtClean="0"/>
              <a:t>The steps of the display “Strut” are the same in every male.</a:t>
            </a:r>
            <a:endParaRPr lang="en-US" sz="2400" dirty="0"/>
          </a:p>
          <a:p>
            <a:pPr lvl="1"/>
            <a:r>
              <a:rPr lang="en-US" sz="2400" dirty="0" smtClean="0"/>
              <a:t>They strut at dawn over a 3 month period.</a:t>
            </a:r>
          </a:p>
          <a:p>
            <a:r>
              <a:rPr lang="en-US" sz="2800" dirty="0" smtClean="0"/>
              <a:t>Females:</a:t>
            </a:r>
          </a:p>
          <a:p>
            <a:pPr lvl="1"/>
            <a:r>
              <a:rPr lang="en-US" sz="2400" dirty="0" smtClean="0"/>
              <a:t>Females visit a </a:t>
            </a:r>
            <a:r>
              <a:rPr lang="en-US" sz="2400" dirty="0" err="1" smtClean="0"/>
              <a:t>lek</a:t>
            </a:r>
            <a:r>
              <a:rPr lang="en-US" sz="2400" dirty="0" smtClean="0"/>
              <a:t> for 2-3 days before mating.</a:t>
            </a:r>
          </a:p>
          <a:p>
            <a:pPr lvl="1"/>
            <a:r>
              <a:rPr lang="en-US" sz="2400" dirty="0" smtClean="0"/>
              <a:t>Females choose a male to mate with.</a:t>
            </a:r>
            <a:endParaRPr lang="en-US" sz="2400" dirty="0"/>
          </a:p>
        </p:txBody>
      </p:sp>
    </p:spTree>
    <p:extLst>
      <p:ext uri="{BB962C8B-B14F-4D97-AF65-F5344CB8AC3E}">
        <p14:creationId xmlns:p14="http://schemas.microsoft.com/office/powerpoint/2010/main" val="2194385113"/>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533400" y="1676400"/>
            <a:ext cx="8229600" cy="2849563"/>
          </a:xfrm>
        </p:spPr>
        <p:txBody>
          <a:bodyPr/>
          <a:lstStyle/>
          <a:p>
            <a:pPr marL="0" indent="0">
              <a:buNone/>
            </a:pPr>
            <a:r>
              <a:rPr lang="en-US" dirty="0" smtClean="0"/>
              <a:t>Click on the link to see a sage grouse display</a:t>
            </a:r>
            <a:endParaRPr lang="en-US" dirty="0" smtClean="0">
              <a:hlinkClick r:id="rId4"/>
            </a:endParaRPr>
          </a:p>
          <a:p>
            <a:pPr marL="0" indent="0">
              <a:buNone/>
            </a:pPr>
            <a:endParaRPr lang="en-US" dirty="0" smtClean="0">
              <a:hlinkClick r:id="rId4"/>
            </a:endParaRPr>
          </a:p>
          <a:p>
            <a:pPr marL="0" indent="0">
              <a:buNone/>
            </a:pPr>
            <a:r>
              <a:rPr lang="en-US" dirty="0" smtClean="0">
                <a:hlinkClick r:id="rId4"/>
              </a:rPr>
              <a:t>https://www.youtube.com/watch?v=m0M8pZnNlnI</a:t>
            </a:r>
            <a:endParaRPr lang="en-US" dirty="0" smtClean="0"/>
          </a:p>
          <a:p>
            <a:pPr marL="0" indent="0">
              <a:buNone/>
            </a:pPr>
            <a:endParaRPr lang="en-US" dirty="0"/>
          </a:p>
          <a:p>
            <a:endParaRPr lang="en-US" dirty="0"/>
          </a:p>
        </p:txBody>
      </p:sp>
      <p:pic>
        <p:nvPicPr>
          <p:cNvPr id="4" name="Media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08000" y="381000"/>
            <a:ext cx="8331200" cy="6248400"/>
          </a:xfrm>
          <a:prstGeom prst="rect">
            <a:avLst/>
          </a:prstGeom>
        </p:spPr>
      </p:pic>
    </p:spTree>
    <p:extLst>
      <p:ext uri="{BB962C8B-B14F-4D97-AF65-F5344CB8AC3E}">
        <p14:creationId xmlns:p14="http://schemas.microsoft.com/office/powerpoint/2010/main" val="800488645"/>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p:nvPr/>
        </p:nvGrpSpPr>
        <p:grpSpPr>
          <a:xfrm flipH="1">
            <a:off x="333645" y="2788003"/>
            <a:ext cx="2285999" cy="2341933"/>
            <a:chOff x="742950" y="2388870"/>
            <a:chExt cx="2850856" cy="2779120"/>
          </a:xfrm>
        </p:grpSpPr>
        <p:sp>
          <p:nvSpPr>
            <p:cNvPr id="4" name="Oval 3"/>
            <p:cNvSpPr/>
            <p:nvPr/>
          </p:nvSpPr>
          <p:spPr>
            <a:xfrm rot="8469349">
              <a:off x="1219200" y="2819400"/>
              <a:ext cx="1219200" cy="1981200"/>
            </a:xfrm>
            <a:prstGeom prst="ellipse">
              <a:avLst/>
            </a:prstGeom>
            <a:blipFill dpi="0"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Freeform 4"/>
            <p:cNvSpPr/>
            <p:nvPr/>
          </p:nvSpPr>
          <p:spPr>
            <a:xfrm>
              <a:off x="742950" y="2388870"/>
              <a:ext cx="1005840" cy="902970"/>
            </a:xfrm>
            <a:custGeom>
              <a:avLst/>
              <a:gdLst>
                <a:gd name="connsiteX0" fmla="*/ 331470 w 1005840"/>
                <a:gd name="connsiteY0" fmla="*/ 902970 h 902970"/>
                <a:gd name="connsiteX1" fmla="*/ 331470 w 1005840"/>
                <a:gd name="connsiteY1" fmla="*/ 902970 h 902970"/>
                <a:gd name="connsiteX2" fmla="*/ 342900 w 1005840"/>
                <a:gd name="connsiteY2" fmla="*/ 800100 h 902970"/>
                <a:gd name="connsiteX3" fmla="*/ 354330 w 1005840"/>
                <a:gd name="connsiteY3" fmla="*/ 605790 h 902970"/>
                <a:gd name="connsiteX4" fmla="*/ 377190 w 1005840"/>
                <a:gd name="connsiteY4" fmla="*/ 537210 h 902970"/>
                <a:gd name="connsiteX5" fmla="*/ 388620 w 1005840"/>
                <a:gd name="connsiteY5" fmla="*/ 502920 h 902970"/>
                <a:gd name="connsiteX6" fmla="*/ 400050 w 1005840"/>
                <a:gd name="connsiteY6" fmla="*/ 468630 h 902970"/>
                <a:gd name="connsiteX7" fmla="*/ 388620 w 1005840"/>
                <a:gd name="connsiteY7" fmla="*/ 354330 h 902970"/>
                <a:gd name="connsiteX8" fmla="*/ 354330 w 1005840"/>
                <a:gd name="connsiteY8" fmla="*/ 331470 h 902970"/>
                <a:gd name="connsiteX9" fmla="*/ 285750 w 1005840"/>
                <a:gd name="connsiteY9" fmla="*/ 308610 h 902970"/>
                <a:gd name="connsiteX10" fmla="*/ 182880 w 1005840"/>
                <a:gd name="connsiteY10" fmla="*/ 274320 h 902970"/>
                <a:gd name="connsiteX11" fmla="*/ 148590 w 1005840"/>
                <a:gd name="connsiteY11" fmla="*/ 262890 h 902970"/>
                <a:gd name="connsiteX12" fmla="*/ 114300 w 1005840"/>
                <a:gd name="connsiteY12" fmla="*/ 251460 h 902970"/>
                <a:gd name="connsiteX13" fmla="*/ 0 w 1005840"/>
                <a:gd name="connsiteY13" fmla="*/ 240030 h 902970"/>
                <a:gd name="connsiteX14" fmla="*/ 34290 w 1005840"/>
                <a:gd name="connsiteY14" fmla="*/ 228600 h 902970"/>
                <a:gd name="connsiteX15" fmla="*/ 102870 w 1005840"/>
                <a:gd name="connsiteY15" fmla="*/ 182880 h 902970"/>
                <a:gd name="connsiteX16" fmla="*/ 137160 w 1005840"/>
                <a:gd name="connsiteY16" fmla="*/ 171450 h 902970"/>
                <a:gd name="connsiteX17" fmla="*/ 171450 w 1005840"/>
                <a:gd name="connsiteY17" fmla="*/ 148590 h 902970"/>
                <a:gd name="connsiteX18" fmla="*/ 240030 w 1005840"/>
                <a:gd name="connsiteY18" fmla="*/ 125730 h 902970"/>
                <a:gd name="connsiteX19" fmla="*/ 274320 w 1005840"/>
                <a:gd name="connsiteY19" fmla="*/ 102870 h 902970"/>
                <a:gd name="connsiteX20" fmla="*/ 342900 w 1005840"/>
                <a:gd name="connsiteY20" fmla="*/ 80010 h 902970"/>
                <a:gd name="connsiteX21" fmla="*/ 411480 w 1005840"/>
                <a:gd name="connsiteY21" fmla="*/ 45720 h 902970"/>
                <a:gd name="connsiteX22" fmla="*/ 445770 w 1005840"/>
                <a:gd name="connsiteY22" fmla="*/ 22860 h 902970"/>
                <a:gd name="connsiteX23" fmla="*/ 514350 w 1005840"/>
                <a:gd name="connsiteY23" fmla="*/ 0 h 902970"/>
                <a:gd name="connsiteX24" fmla="*/ 640080 w 1005840"/>
                <a:gd name="connsiteY24" fmla="*/ 11430 h 902970"/>
                <a:gd name="connsiteX25" fmla="*/ 708660 w 1005840"/>
                <a:gd name="connsiteY25" fmla="*/ 34290 h 902970"/>
                <a:gd name="connsiteX26" fmla="*/ 742950 w 1005840"/>
                <a:gd name="connsiteY26" fmla="*/ 45720 h 902970"/>
                <a:gd name="connsiteX27" fmla="*/ 811530 w 1005840"/>
                <a:gd name="connsiteY27" fmla="*/ 80010 h 902970"/>
                <a:gd name="connsiteX28" fmla="*/ 868680 w 1005840"/>
                <a:gd name="connsiteY28" fmla="*/ 182880 h 902970"/>
                <a:gd name="connsiteX29" fmla="*/ 891540 w 1005840"/>
                <a:gd name="connsiteY29" fmla="*/ 217170 h 902970"/>
                <a:gd name="connsiteX30" fmla="*/ 914400 w 1005840"/>
                <a:gd name="connsiteY30" fmla="*/ 285750 h 902970"/>
                <a:gd name="connsiteX31" fmla="*/ 925830 w 1005840"/>
                <a:gd name="connsiteY31" fmla="*/ 320040 h 902970"/>
                <a:gd name="connsiteX32" fmla="*/ 948690 w 1005840"/>
                <a:gd name="connsiteY32" fmla="*/ 537210 h 902970"/>
                <a:gd name="connsiteX33" fmla="*/ 971550 w 1005840"/>
                <a:gd name="connsiteY33" fmla="*/ 617220 h 902970"/>
                <a:gd name="connsiteX34" fmla="*/ 994410 w 1005840"/>
                <a:gd name="connsiteY34" fmla="*/ 651510 h 902970"/>
                <a:gd name="connsiteX35" fmla="*/ 1005840 w 1005840"/>
                <a:gd name="connsiteY35" fmla="*/ 674370 h 902970"/>
                <a:gd name="connsiteX36" fmla="*/ 331470 w 1005840"/>
                <a:gd name="connsiteY36" fmla="*/ 902970 h 902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05840" h="902970">
                  <a:moveTo>
                    <a:pt x="331470" y="902970"/>
                  </a:moveTo>
                  <a:lnTo>
                    <a:pt x="331470" y="902970"/>
                  </a:lnTo>
                  <a:cubicBezTo>
                    <a:pt x="335280" y="868680"/>
                    <a:pt x="340254" y="834499"/>
                    <a:pt x="342900" y="800100"/>
                  </a:cubicBezTo>
                  <a:cubicBezTo>
                    <a:pt x="347876" y="735409"/>
                    <a:pt x="345938" y="670127"/>
                    <a:pt x="354330" y="605790"/>
                  </a:cubicBezTo>
                  <a:cubicBezTo>
                    <a:pt x="357447" y="581896"/>
                    <a:pt x="369570" y="560070"/>
                    <a:pt x="377190" y="537210"/>
                  </a:cubicBezTo>
                  <a:lnTo>
                    <a:pt x="388620" y="502920"/>
                  </a:lnTo>
                  <a:lnTo>
                    <a:pt x="400050" y="468630"/>
                  </a:lnTo>
                  <a:cubicBezTo>
                    <a:pt x="396240" y="430530"/>
                    <a:pt x="400728" y="390655"/>
                    <a:pt x="388620" y="354330"/>
                  </a:cubicBezTo>
                  <a:cubicBezTo>
                    <a:pt x="384276" y="341298"/>
                    <a:pt x="366883" y="337049"/>
                    <a:pt x="354330" y="331470"/>
                  </a:cubicBezTo>
                  <a:cubicBezTo>
                    <a:pt x="332310" y="321683"/>
                    <a:pt x="308610" y="316230"/>
                    <a:pt x="285750" y="308610"/>
                  </a:cubicBezTo>
                  <a:lnTo>
                    <a:pt x="182880" y="274320"/>
                  </a:lnTo>
                  <a:lnTo>
                    <a:pt x="148590" y="262890"/>
                  </a:lnTo>
                  <a:cubicBezTo>
                    <a:pt x="137160" y="259080"/>
                    <a:pt x="126288" y="252659"/>
                    <a:pt x="114300" y="251460"/>
                  </a:cubicBezTo>
                  <a:lnTo>
                    <a:pt x="0" y="240030"/>
                  </a:lnTo>
                  <a:cubicBezTo>
                    <a:pt x="11430" y="236220"/>
                    <a:pt x="23758" y="234451"/>
                    <a:pt x="34290" y="228600"/>
                  </a:cubicBezTo>
                  <a:cubicBezTo>
                    <a:pt x="58307" y="215257"/>
                    <a:pt x="76806" y="191568"/>
                    <a:pt x="102870" y="182880"/>
                  </a:cubicBezTo>
                  <a:cubicBezTo>
                    <a:pt x="114300" y="179070"/>
                    <a:pt x="126384" y="176838"/>
                    <a:pt x="137160" y="171450"/>
                  </a:cubicBezTo>
                  <a:cubicBezTo>
                    <a:pt x="149447" y="165307"/>
                    <a:pt x="158897" y="154169"/>
                    <a:pt x="171450" y="148590"/>
                  </a:cubicBezTo>
                  <a:cubicBezTo>
                    <a:pt x="193470" y="138803"/>
                    <a:pt x="219980" y="139096"/>
                    <a:pt x="240030" y="125730"/>
                  </a:cubicBezTo>
                  <a:cubicBezTo>
                    <a:pt x="251460" y="118110"/>
                    <a:pt x="261767" y="108449"/>
                    <a:pt x="274320" y="102870"/>
                  </a:cubicBezTo>
                  <a:cubicBezTo>
                    <a:pt x="296340" y="93083"/>
                    <a:pt x="322850" y="93376"/>
                    <a:pt x="342900" y="80010"/>
                  </a:cubicBezTo>
                  <a:cubicBezTo>
                    <a:pt x="441170" y="14496"/>
                    <a:pt x="316836" y="93042"/>
                    <a:pt x="411480" y="45720"/>
                  </a:cubicBezTo>
                  <a:cubicBezTo>
                    <a:pt x="423767" y="39577"/>
                    <a:pt x="433217" y="28439"/>
                    <a:pt x="445770" y="22860"/>
                  </a:cubicBezTo>
                  <a:cubicBezTo>
                    <a:pt x="467790" y="13073"/>
                    <a:pt x="514350" y="0"/>
                    <a:pt x="514350" y="0"/>
                  </a:cubicBezTo>
                  <a:cubicBezTo>
                    <a:pt x="556260" y="3810"/>
                    <a:pt x="598638" y="4117"/>
                    <a:pt x="640080" y="11430"/>
                  </a:cubicBezTo>
                  <a:cubicBezTo>
                    <a:pt x="663810" y="15618"/>
                    <a:pt x="685800" y="26670"/>
                    <a:pt x="708660" y="34290"/>
                  </a:cubicBezTo>
                  <a:cubicBezTo>
                    <a:pt x="720090" y="38100"/>
                    <a:pt x="732925" y="39037"/>
                    <a:pt x="742950" y="45720"/>
                  </a:cubicBezTo>
                  <a:cubicBezTo>
                    <a:pt x="787265" y="75263"/>
                    <a:pt x="764208" y="64236"/>
                    <a:pt x="811530" y="80010"/>
                  </a:cubicBezTo>
                  <a:cubicBezTo>
                    <a:pt x="831648" y="140364"/>
                    <a:pt x="816277" y="104275"/>
                    <a:pt x="868680" y="182880"/>
                  </a:cubicBezTo>
                  <a:cubicBezTo>
                    <a:pt x="876300" y="194310"/>
                    <a:pt x="887196" y="204138"/>
                    <a:pt x="891540" y="217170"/>
                  </a:cubicBezTo>
                  <a:lnTo>
                    <a:pt x="914400" y="285750"/>
                  </a:lnTo>
                  <a:lnTo>
                    <a:pt x="925830" y="320040"/>
                  </a:lnTo>
                  <a:cubicBezTo>
                    <a:pt x="944246" y="614696"/>
                    <a:pt x="916715" y="425299"/>
                    <a:pt x="948690" y="537210"/>
                  </a:cubicBezTo>
                  <a:cubicBezTo>
                    <a:pt x="953573" y="554300"/>
                    <a:pt x="962415" y="598950"/>
                    <a:pt x="971550" y="617220"/>
                  </a:cubicBezTo>
                  <a:cubicBezTo>
                    <a:pt x="977693" y="629507"/>
                    <a:pt x="987342" y="639730"/>
                    <a:pt x="994410" y="651510"/>
                  </a:cubicBezTo>
                  <a:cubicBezTo>
                    <a:pt x="998793" y="658815"/>
                    <a:pt x="1002030" y="666750"/>
                    <a:pt x="1005840" y="674370"/>
                  </a:cubicBezTo>
                  <a:lnTo>
                    <a:pt x="331470" y="902970"/>
                  </a:lnTo>
                  <a:close/>
                </a:path>
              </a:pathLst>
            </a:cu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Isosceles Triangle 6"/>
            <p:cNvSpPr/>
            <p:nvPr/>
          </p:nvSpPr>
          <p:spPr>
            <a:xfrm rot="15616595">
              <a:off x="811629" y="2486586"/>
              <a:ext cx="145749" cy="240263"/>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Oval 7"/>
            <p:cNvSpPr/>
            <p:nvPr/>
          </p:nvSpPr>
          <p:spPr>
            <a:xfrm>
              <a:off x="1219200" y="2539364"/>
              <a:ext cx="76200" cy="5143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Freeform 8"/>
            <p:cNvSpPr/>
            <p:nvPr/>
          </p:nvSpPr>
          <p:spPr>
            <a:xfrm>
              <a:off x="2272089" y="3749040"/>
              <a:ext cx="1321717" cy="1331067"/>
            </a:xfrm>
            <a:custGeom>
              <a:avLst/>
              <a:gdLst>
                <a:gd name="connsiteX0" fmla="*/ 242511 w 1321717"/>
                <a:gd name="connsiteY0" fmla="*/ 0 h 1331067"/>
                <a:gd name="connsiteX1" fmla="*/ 242511 w 1321717"/>
                <a:gd name="connsiteY1" fmla="*/ 0 h 1331067"/>
                <a:gd name="connsiteX2" fmla="*/ 322521 w 1321717"/>
                <a:gd name="connsiteY2" fmla="*/ 240030 h 1331067"/>
                <a:gd name="connsiteX3" fmla="*/ 333951 w 1321717"/>
                <a:gd name="connsiteY3" fmla="*/ 274320 h 1331067"/>
                <a:gd name="connsiteX4" fmla="*/ 345381 w 1321717"/>
                <a:gd name="connsiteY4" fmla="*/ 308610 h 1331067"/>
                <a:gd name="connsiteX5" fmla="*/ 391101 w 1321717"/>
                <a:gd name="connsiteY5" fmla="*/ 377190 h 1331067"/>
                <a:gd name="connsiteX6" fmla="*/ 436821 w 1321717"/>
                <a:gd name="connsiteY6" fmla="*/ 445770 h 1331067"/>
                <a:gd name="connsiteX7" fmla="*/ 459681 w 1321717"/>
                <a:gd name="connsiteY7" fmla="*/ 480060 h 1331067"/>
                <a:gd name="connsiteX8" fmla="*/ 493971 w 1321717"/>
                <a:gd name="connsiteY8" fmla="*/ 491490 h 1331067"/>
                <a:gd name="connsiteX9" fmla="*/ 516831 w 1321717"/>
                <a:gd name="connsiteY9" fmla="*/ 525780 h 1331067"/>
                <a:gd name="connsiteX10" fmla="*/ 528261 w 1321717"/>
                <a:gd name="connsiteY10" fmla="*/ 560070 h 1331067"/>
                <a:gd name="connsiteX11" fmla="*/ 562551 w 1321717"/>
                <a:gd name="connsiteY11" fmla="*/ 582930 h 1331067"/>
                <a:gd name="connsiteX12" fmla="*/ 608271 w 1321717"/>
                <a:gd name="connsiteY12" fmla="*/ 640080 h 1331067"/>
                <a:gd name="connsiteX13" fmla="*/ 619701 w 1321717"/>
                <a:gd name="connsiteY13" fmla="*/ 674370 h 1331067"/>
                <a:gd name="connsiteX14" fmla="*/ 688281 w 1321717"/>
                <a:gd name="connsiteY14" fmla="*/ 708660 h 1331067"/>
                <a:gd name="connsiteX15" fmla="*/ 722571 w 1321717"/>
                <a:gd name="connsiteY15" fmla="*/ 742950 h 1331067"/>
                <a:gd name="connsiteX16" fmla="*/ 836871 w 1321717"/>
                <a:gd name="connsiteY16" fmla="*/ 811530 h 1331067"/>
                <a:gd name="connsiteX17" fmla="*/ 905451 w 1321717"/>
                <a:gd name="connsiteY17" fmla="*/ 891540 h 1331067"/>
                <a:gd name="connsiteX18" fmla="*/ 939741 w 1321717"/>
                <a:gd name="connsiteY18" fmla="*/ 902970 h 1331067"/>
                <a:gd name="connsiteX19" fmla="*/ 962601 w 1321717"/>
                <a:gd name="connsiteY19" fmla="*/ 937260 h 1331067"/>
                <a:gd name="connsiteX20" fmla="*/ 996891 w 1321717"/>
                <a:gd name="connsiteY20" fmla="*/ 960120 h 1331067"/>
                <a:gd name="connsiteX21" fmla="*/ 1042611 w 1321717"/>
                <a:gd name="connsiteY21" fmla="*/ 1017270 h 1331067"/>
                <a:gd name="connsiteX22" fmla="*/ 1054041 w 1321717"/>
                <a:gd name="connsiteY22" fmla="*/ 1051560 h 1331067"/>
                <a:gd name="connsiteX23" fmla="*/ 1156911 w 1321717"/>
                <a:gd name="connsiteY23" fmla="*/ 1143000 h 1331067"/>
                <a:gd name="connsiteX24" fmla="*/ 1236921 w 1321717"/>
                <a:gd name="connsiteY24" fmla="*/ 1223010 h 1331067"/>
                <a:gd name="connsiteX25" fmla="*/ 1271211 w 1321717"/>
                <a:gd name="connsiteY25" fmla="*/ 1245870 h 1331067"/>
                <a:gd name="connsiteX26" fmla="*/ 1282641 w 1321717"/>
                <a:gd name="connsiteY26" fmla="*/ 1280160 h 1331067"/>
                <a:gd name="connsiteX27" fmla="*/ 1111191 w 1321717"/>
                <a:gd name="connsiteY27" fmla="*/ 1303020 h 1331067"/>
                <a:gd name="connsiteX28" fmla="*/ 996891 w 1321717"/>
                <a:gd name="connsiteY28" fmla="*/ 1257300 h 1331067"/>
                <a:gd name="connsiteX29" fmla="*/ 962601 w 1321717"/>
                <a:gd name="connsiteY29" fmla="*/ 1245870 h 1331067"/>
                <a:gd name="connsiteX30" fmla="*/ 894021 w 1321717"/>
                <a:gd name="connsiteY30" fmla="*/ 1200150 h 1331067"/>
                <a:gd name="connsiteX31" fmla="*/ 871161 w 1321717"/>
                <a:gd name="connsiteY31" fmla="*/ 1165860 h 1331067"/>
                <a:gd name="connsiteX32" fmla="*/ 836871 w 1321717"/>
                <a:gd name="connsiteY32" fmla="*/ 1154430 h 1331067"/>
                <a:gd name="connsiteX33" fmla="*/ 768291 w 1321717"/>
                <a:gd name="connsiteY33" fmla="*/ 1108710 h 1331067"/>
                <a:gd name="connsiteX34" fmla="*/ 734001 w 1321717"/>
                <a:gd name="connsiteY34" fmla="*/ 1085850 h 1331067"/>
                <a:gd name="connsiteX35" fmla="*/ 665421 w 1321717"/>
                <a:gd name="connsiteY35" fmla="*/ 1051560 h 1331067"/>
                <a:gd name="connsiteX36" fmla="*/ 631131 w 1321717"/>
                <a:gd name="connsiteY36" fmla="*/ 1017270 h 1331067"/>
                <a:gd name="connsiteX37" fmla="*/ 562551 w 1321717"/>
                <a:gd name="connsiteY37" fmla="*/ 994410 h 1331067"/>
                <a:gd name="connsiteX38" fmla="*/ 493971 w 1321717"/>
                <a:gd name="connsiteY38" fmla="*/ 971550 h 1331067"/>
                <a:gd name="connsiteX39" fmla="*/ 459681 w 1321717"/>
                <a:gd name="connsiteY39" fmla="*/ 960120 h 1331067"/>
                <a:gd name="connsiteX40" fmla="*/ 425391 w 1321717"/>
                <a:gd name="connsiteY40" fmla="*/ 937260 h 1331067"/>
                <a:gd name="connsiteX41" fmla="*/ 368241 w 1321717"/>
                <a:gd name="connsiteY41" fmla="*/ 982980 h 1331067"/>
                <a:gd name="connsiteX42" fmla="*/ 299661 w 1321717"/>
                <a:gd name="connsiteY42" fmla="*/ 948690 h 1331067"/>
                <a:gd name="connsiteX43" fmla="*/ 265371 w 1321717"/>
                <a:gd name="connsiteY43" fmla="*/ 937260 h 1331067"/>
                <a:gd name="connsiteX44" fmla="*/ 231081 w 1321717"/>
                <a:gd name="connsiteY44" fmla="*/ 914400 h 1331067"/>
                <a:gd name="connsiteX45" fmla="*/ 196791 w 1321717"/>
                <a:gd name="connsiteY45" fmla="*/ 902970 h 1331067"/>
                <a:gd name="connsiteX46" fmla="*/ 162501 w 1321717"/>
                <a:gd name="connsiteY46" fmla="*/ 880110 h 1331067"/>
                <a:gd name="connsiteX47" fmla="*/ 25341 w 1321717"/>
                <a:gd name="connsiteY47" fmla="*/ 845820 h 1331067"/>
                <a:gd name="connsiteX48" fmla="*/ 13911 w 1321717"/>
                <a:gd name="connsiteY48" fmla="*/ 685800 h 1331067"/>
                <a:gd name="connsiteX49" fmla="*/ 59631 w 1321717"/>
                <a:gd name="connsiteY49" fmla="*/ 594360 h 1331067"/>
                <a:gd name="connsiteX50" fmla="*/ 71061 w 1321717"/>
                <a:gd name="connsiteY50" fmla="*/ 548640 h 1331067"/>
                <a:gd name="connsiteX51" fmla="*/ 93921 w 1321717"/>
                <a:gd name="connsiteY51" fmla="*/ 480060 h 1331067"/>
                <a:gd name="connsiteX52" fmla="*/ 128211 w 1321717"/>
                <a:gd name="connsiteY52" fmla="*/ 365760 h 1331067"/>
                <a:gd name="connsiteX53" fmla="*/ 139641 w 1321717"/>
                <a:gd name="connsiteY53" fmla="*/ 331470 h 1331067"/>
                <a:gd name="connsiteX54" fmla="*/ 151071 w 1321717"/>
                <a:gd name="connsiteY54" fmla="*/ 297180 h 1331067"/>
                <a:gd name="connsiteX55" fmla="*/ 173931 w 1321717"/>
                <a:gd name="connsiteY55" fmla="*/ 262890 h 1331067"/>
                <a:gd name="connsiteX56" fmla="*/ 196791 w 1321717"/>
                <a:gd name="connsiteY56" fmla="*/ 194310 h 1331067"/>
                <a:gd name="connsiteX57" fmla="*/ 219651 w 1321717"/>
                <a:gd name="connsiteY57" fmla="*/ 160020 h 1331067"/>
                <a:gd name="connsiteX58" fmla="*/ 231081 w 1321717"/>
                <a:gd name="connsiteY58" fmla="*/ 125730 h 1331067"/>
                <a:gd name="connsiteX59" fmla="*/ 253941 w 1321717"/>
                <a:gd name="connsiteY59" fmla="*/ 91440 h 1331067"/>
                <a:gd name="connsiteX60" fmla="*/ 276801 w 1321717"/>
                <a:gd name="connsiteY60" fmla="*/ 45720 h 1331067"/>
                <a:gd name="connsiteX61" fmla="*/ 219651 w 1321717"/>
                <a:gd name="connsiteY61" fmla="*/ 262890 h 1331067"/>
                <a:gd name="connsiteX62" fmla="*/ 196791 w 1321717"/>
                <a:gd name="connsiteY62" fmla="*/ 411480 h 1331067"/>
                <a:gd name="connsiteX63" fmla="*/ 265371 w 1321717"/>
                <a:gd name="connsiteY63" fmla="*/ 137160 h 1331067"/>
                <a:gd name="connsiteX64" fmla="*/ 13911 w 1321717"/>
                <a:gd name="connsiteY64" fmla="*/ 320040 h 1331067"/>
                <a:gd name="connsiteX65" fmla="*/ 48201 w 1321717"/>
                <a:gd name="connsiteY65" fmla="*/ 720090 h 1331067"/>
                <a:gd name="connsiteX66" fmla="*/ 253941 w 1321717"/>
                <a:gd name="connsiteY66" fmla="*/ 137160 h 1331067"/>
                <a:gd name="connsiteX67" fmla="*/ 368241 w 1321717"/>
                <a:gd name="connsiteY67" fmla="*/ 560070 h 1331067"/>
                <a:gd name="connsiteX68" fmla="*/ 231081 w 1321717"/>
                <a:gd name="connsiteY68" fmla="*/ 331470 h 1331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321717" h="1331067">
                  <a:moveTo>
                    <a:pt x="242511" y="0"/>
                  </a:moveTo>
                  <a:lnTo>
                    <a:pt x="242511" y="0"/>
                  </a:lnTo>
                  <a:lnTo>
                    <a:pt x="322521" y="240030"/>
                  </a:lnTo>
                  <a:lnTo>
                    <a:pt x="333951" y="274320"/>
                  </a:lnTo>
                  <a:cubicBezTo>
                    <a:pt x="337761" y="285750"/>
                    <a:pt x="338698" y="298585"/>
                    <a:pt x="345381" y="308610"/>
                  </a:cubicBezTo>
                  <a:lnTo>
                    <a:pt x="391101" y="377190"/>
                  </a:lnTo>
                  <a:lnTo>
                    <a:pt x="436821" y="445770"/>
                  </a:lnTo>
                  <a:cubicBezTo>
                    <a:pt x="444441" y="457200"/>
                    <a:pt x="446649" y="475716"/>
                    <a:pt x="459681" y="480060"/>
                  </a:cubicBezTo>
                  <a:lnTo>
                    <a:pt x="493971" y="491490"/>
                  </a:lnTo>
                  <a:cubicBezTo>
                    <a:pt x="501591" y="502920"/>
                    <a:pt x="510688" y="513493"/>
                    <a:pt x="516831" y="525780"/>
                  </a:cubicBezTo>
                  <a:cubicBezTo>
                    <a:pt x="522219" y="536556"/>
                    <a:pt x="520735" y="550662"/>
                    <a:pt x="528261" y="560070"/>
                  </a:cubicBezTo>
                  <a:cubicBezTo>
                    <a:pt x="536843" y="570797"/>
                    <a:pt x="551121" y="575310"/>
                    <a:pt x="562551" y="582930"/>
                  </a:cubicBezTo>
                  <a:cubicBezTo>
                    <a:pt x="591281" y="669119"/>
                    <a:pt x="549185" y="566222"/>
                    <a:pt x="608271" y="640080"/>
                  </a:cubicBezTo>
                  <a:cubicBezTo>
                    <a:pt x="615797" y="649488"/>
                    <a:pt x="612175" y="664962"/>
                    <a:pt x="619701" y="674370"/>
                  </a:cubicBezTo>
                  <a:cubicBezTo>
                    <a:pt x="635815" y="694513"/>
                    <a:pt x="665692" y="701130"/>
                    <a:pt x="688281" y="708660"/>
                  </a:cubicBezTo>
                  <a:cubicBezTo>
                    <a:pt x="699711" y="720090"/>
                    <a:pt x="709812" y="733026"/>
                    <a:pt x="722571" y="742950"/>
                  </a:cubicBezTo>
                  <a:cubicBezTo>
                    <a:pt x="772225" y="781570"/>
                    <a:pt x="787107" y="786648"/>
                    <a:pt x="836871" y="811530"/>
                  </a:cubicBezTo>
                  <a:cubicBezTo>
                    <a:pt x="852717" y="832657"/>
                    <a:pt x="881571" y="875620"/>
                    <a:pt x="905451" y="891540"/>
                  </a:cubicBezTo>
                  <a:cubicBezTo>
                    <a:pt x="915476" y="898223"/>
                    <a:pt x="928311" y="899160"/>
                    <a:pt x="939741" y="902970"/>
                  </a:cubicBezTo>
                  <a:cubicBezTo>
                    <a:pt x="947361" y="914400"/>
                    <a:pt x="952887" y="927546"/>
                    <a:pt x="962601" y="937260"/>
                  </a:cubicBezTo>
                  <a:cubicBezTo>
                    <a:pt x="972315" y="946974"/>
                    <a:pt x="988309" y="949393"/>
                    <a:pt x="996891" y="960120"/>
                  </a:cubicBezTo>
                  <a:cubicBezTo>
                    <a:pt x="1059987" y="1038990"/>
                    <a:pt x="944341" y="951756"/>
                    <a:pt x="1042611" y="1017270"/>
                  </a:cubicBezTo>
                  <a:cubicBezTo>
                    <a:pt x="1046421" y="1028700"/>
                    <a:pt x="1046644" y="1042050"/>
                    <a:pt x="1054041" y="1051560"/>
                  </a:cubicBezTo>
                  <a:cubicBezTo>
                    <a:pt x="1096199" y="1105763"/>
                    <a:pt x="1111076" y="1112444"/>
                    <a:pt x="1156911" y="1143000"/>
                  </a:cubicBezTo>
                  <a:cubicBezTo>
                    <a:pt x="1177029" y="1203354"/>
                    <a:pt x="1158316" y="1170607"/>
                    <a:pt x="1236921" y="1223010"/>
                  </a:cubicBezTo>
                  <a:lnTo>
                    <a:pt x="1271211" y="1245870"/>
                  </a:lnTo>
                  <a:cubicBezTo>
                    <a:pt x="1275021" y="1257300"/>
                    <a:pt x="1277253" y="1269384"/>
                    <a:pt x="1282641" y="1280160"/>
                  </a:cubicBezTo>
                  <a:cubicBezTo>
                    <a:pt x="1326333" y="1367543"/>
                    <a:pt x="1390809" y="1319468"/>
                    <a:pt x="1111191" y="1303020"/>
                  </a:cubicBezTo>
                  <a:cubicBezTo>
                    <a:pt x="955093" y="1250987"/>
                    <a:pt x="1114618" y="1307754"/>
                    <a:pt x="996891" y="1257300"/>
                  </a:cubicBezTo>
                  <a:cubicBezTo>
                    <a:pt x="985817" y="1252554"/>
                    <a:pt x="973133" y="1251721"/>
                    <a:pt x="962601" y="1245870"/>
                  </a:cubicBezTo>
                  <a:cubicBezTo>
                    <a:pt x="938584" y="1232527"/>
                    <a:pt x="894021" y="1200150"/>
                    <a:pt x="894021" y="1200150"/>
                  </a:cubicBezTo>
                  <a:cubicBezTo>
                    <a:pt x="886401" y="1188720"/>
                    <a:pt x="881888" y="1174442"/>
                    <a:pt x="871161" y="1165860"/>
                  </a:cubicBezTo>
                  <a:cubicBezTo>
                    <a:pt x="861753" y="1158334"/>
                    <a:pt x="847403" y="1160281"/>
                    <a:pt x="836871" y="1154430"/>
                  </a:cubicBezTo>
                  <a:cubicBezTo>
                    <a:pt x="812854" y="1141087"/>
                    <a:pt x="791151" y="1123950"/>
                    <a:pt x="768291" y="1108710"/>
                  </a:cubicBezTo>
                  <a:cubicBezTo>
                    <a:pt x="756861" y="1101090"/>
                    <a:pt x="747033" y="1090194"/>
                    <a:pt x="734001" y="1085850"/>
                  </a:cubicBezTo>
                  <a:cubicBezTo>
                    <a:pt x="699634" y="1074394"/>
                    <a:pt x="694964" y="1076179"/>
                    <a:pt x="665421" y="1051560"/>
                  </a:cubicBezTo>
                  <a:cubicBezTo>
                    <a:pt x="653003" y="1041212"/>
                    <a:pt x="645261" y="1025120"/>
                    <a:pt x="631131" y="1017270"/>
                  </a:cubicBezTo>
                  <a:cubicBezTo>
                    <a:pt x="610067" y="1005568"/>
                    <a:pt x="585411" y="1002030"/>
                    <a:pt x="562551" y="994410"/>
                  </a:cubicBezTo>
                  <a:lnTo>
                    <a:pt x="493971" y="971550"/>
                  </a:lnTo>
                  <a:cubicBezTo>
                    <a:pt x="482541" y="967740"/>
                    <a:pt x="469706" y="966803"/>
                    <a:pt x="459681" y="960120"/>
                  </a:cubicBezTo>
                  <a:lnTo>
                    <a:pt x="425391" y="937260"/>
                  </a:lnTo>
                  <a:cubicBezTo>
                    <a:pt x="407838" y="963590"/>
                    <a:pt x="405047" y="982980"/>
                    <a:pt x="368241" y="982980"/>
                  </a:cubicBezTo>
                  <a:cubicBezTo>
                    <a:pt x="339511" y="982980"/>
                    <a:pt x="322777" y="960248"/>
                    <a:pt x="299661" y="948690"/>
                  </a:cubicBezTo>
                  <a:cubicBezTo>
                    <a:pt x="288885" y="943302"/>
                    <a:pt x="276147" y="942648"/>
                    <a:pt x="265371" y="937260"/>
                  </a:cubicBezTo>
                  <a:cubicBezTo>
                    <a:pt x="253084" y="931117"/>
                    <a:pt x="243368" y="920543"/>
                    <a:pt x="231081" y="914400"/>
                  </a:cubicBezTo>
                  <a:cubicBezTo>
                    <a:pt x="220305" y="909012"/>
                    <a:pt x="207567" y="908358"/>
                    <a:pt x="196791" y="902970"/>
                  </a:cubicBezTo>
                  <a:cubicBezTo>
                    <a:pt x="184504" y="896827"/>
                    <a:pt x="175054" y="885689"/>
                    <a:pt x="162501" y="880110"/>
                  </a:cubicBezTo>
                  <a:cubicBezTo>
                    <a:pt x="108161" y="855959"/>
                    <a:pt x="82848" y="855405"/>
                    <a:pt x="25341" y="845820"/>
                  </a:cubicBezTo>
                  <a:cubicBezTo>
                    <a:pt x="1524" y="774370"/>
                    <a:pt x="-11671" y="767662"/>
                    <a:pt x="13911" y="685800"/>
                  </a:cubicBezTo>
                  <a:cubicBezTo>
                    <a:pt x="24076" y="653274"/>
                    <a:pt x="51366" y="627420"/>
                    <a:pt x="59631" y="594360"/>
                  </a:cubicBezTo>
                  <a:cubicBezTo>
                    <a:pt x="63441" y="579120"/>
                    <a:pt x="66547" y="563687"/>
                    <a:pt x="71061" y="548640"/>
                  </a:cubicBezTo>
                  <a:cubicBezTo>
                    <a:pt x="77985" y="525560"/>
                    <a:pt x="88077" y="503437"/>
                    <a:pt x="93921" y="480060"/>
                  </a:cubicBezTo>
                  <a:cubicBezTo>
                    <a:pt x="111195" y="410963"/>
                    <a:pt x="100383" y="449243"/>
                    <a:pt x="128211" y="365760"/>
                  </a:cubicBezTo>
                  <a:lnTo>
                    <a:pt x="139641" y="331470"/>
                  </a:lnTo>
                  <a:cubicBezTo>
                    <a:pt x="143451" y="320040"/>
                    <a:pt x="144388" y="307205"/>
                    <a:pt x="151071" y="297180"/>
                  </a:cubicBezTo>
                  <a:cubicBezTo>
                    <a:pt x="158691" y="285750"/>
                    <a:pt x="168352" y="275443"/>
                    <a:pt x="173931" y="262890"/>
                  </a:cubicBezTo>
                  <a:cubicBezTo>
                    <a:pt x="183718" y="240870"/>
                    <a:pt x="183425" y="214360"/>
                    <a:pt x="196791" y="194310"/>
                  </a:cubicBezTo>
                  <a:cubicBezTo>
                    <a:pt x="204411" y="182880"/>
                    <a:pt x="213508" y="172307"/>
                    <a:pt x="219651" y="160020"/>
                  </a:cubicBezTo>
                  <a:cubicBezTo>
                    <a:pt x="225039" y="149244"/>
                    <a:pt x="225693" y="136506"/>
                    <a:pt x="231081" y="125730"/>
                  </a:cubicBezTo>
                  <a:cubicBezTo>
                    <a:pt x="237224" y="113443"/>
                    <a:pt x="247798" y="103727"/>
                    <a:pt x="253941" y="91440"/>
                  </a:cubicBezTo>
                  <a:cubicBezTo>
                    <a:pt x="280209" y="38904"/>
                    <a:pt x="250978" y="71543"/>
                    <a:pt x="276801" y="45720"/>
                  </a:cubicBezTo>
                  <a:lnTo>
                    <a:pt x="219651" y="262890"/>
                  </a:lnTo>
                  <a:lnTo>
                    <a:pt x="196791" y="411480"/>
                  </a:lnTo>
                  <a:lnTo>
                    <a:pt x="265371" y="137160"/>
                  </a:lnTo>
                  <a:lnTo>
                    <a:pt x="13911" y="320040"/>
                  </a:lnTo>
                  <a:lnTo>
                    <a:pt x="48201" y="720090"/>
                  </a:lnTo>
                  <a:lnTo>
                    <a:pt x="253941" y="137160"/>
                  </a:lnTo>
                  <a:lnTo>
                    <a:pt x="368241" y="560070"/>
                  </a:lnTo>
                  <a:lnTo>
                    <a:pt x="231081" y="331470"/>
                  </a:lnTo>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Freeform 10"/>
            <p:cNvSpPr/>
            <p:nvPr/>
          </p:nvSpPr>
          <p:spPr>
            <a:xfrm>
              <a:off x="1623060" y="4572000"/>
              <a:ext cx="571500" cy="595990"/>
            </a:xfrm>
            <a:custGeom>
              <a:avLst/>
              <a:gdLst>
                <a:gd name="connsiteX0" fmla="*/ 217170 w 571500"/>
                <a:gd name="connsiteY0" fmla="*/ 0 h 595990"/>
                <a:gd name="connsiteX1" fmla="*/ 217170 w 571500"/>
                <a:gd name="connsiteY1" fmla="*/ 0 h 595990"/>
                <a:gd name="connsiteX2" fmla="*/ 240030 w 571500"/>
                <a:gd name="connsiteY2" fmla="*/ 102870 h 595990"/>
                <a:gd name="connsiteX3" fmla="*/ 251460 w 571500"/>
                <a:gd name="connsiteY3" fmla="*/ 137160 h 595990"/>
                <a:gd name="connsiteX4" fmla="*/ 217170 w 571500"/>
                <a:gd name="connsiteY4" fmla="*/ 297180 h 595990"/>
                <a:gd name="connsiteX5" fmla="*/ 194310 w 571500"/>
                <a:gd name="connsiteY5" fmla="*/ 331470 h 595990"/>
                <a:gd name="connsiteX6" fmla="*/ 182880 w 571500"/>
                <a:gd name="connsiteY6" fmla="*/ 365760 h 595990"/>
                <a:gd name="connsiteX7" fmla="*/ 68580 w 571500"/>
                <a:gd name="connsiteY7" fmla="*/ 480060 h 595990"/>
                <a:gd name="connsiteX8" fmla="*/ 0 w 571500"/>
                <a:gd name="connsiteY8" fmla="*/ 502920 h 595990"/>
                <a:gd name="connsiteX9" fmla="*/ 34290 w 571500"/>
                <a:gd name="connsiteY9" fmla="*/ 525780 h 595990"/>
                <a:gd name="connsiteX10" fmla="*/ 68580 w 571500"/>
                <a:gd name="connsiteY10" fmla="*/ 514350 h 595990"/>
                <a:gd name="connsiteX11" fmla="*/ 194310 w 571500"/>
                <a:gd name="connsiteY11" fmla="*/ 502920 h 595990"/>
                <a:gd name="connsiteX12" fmla="*/ 171450 w 571500"/>
                <a:gd name="connsiteY12" fmla="*/ 537210 h 595990"/>
                <a:gd name="connsiteX13" fmla="*/ 102870 w 571500"/>
                <a:gd name="connsiteY13" fmla="*/ 560070 h 595990"/>
                <a:gd name="connsiteX14" fmla="*/ 114300 w 571500"/>
                <a:gd name="connsiteY14" fmla="*/ 594360 h 595990"/>
                <a:gd name="connsiteX15" fmla="*/ 171450 w 571500"/>
                <a:gd name="connsiteY15" fmla="*/ 582930 h 595990"/>
                <a:gd name="connsiteX16" fmla="*/ 240030 w 571500"/>
                <a:gd name="connsiteY16" fmla="*/ 548640 h 595990"/>
                <a:gd name="connsiteX17" fmla="*/ 308610 w 571500"/>
                <a:gd name="connsiteY17" fmla="*/ 514350 h 595990"/>
                <a:gd name="connsiteX18" fmla="*/ 297180 w 571500"/>
                <a:gd name="connsiteY18" fmla="*/ 582930 h 595990"/>
                <a:gd name="connsiteX19" fmla="*/ 365760 w 571500"/>
                <a:gd name="connsiteY19" fmla="*/ 537210 h 595990"/>
                <a:gd name="connsiteX20" fmla="*/ 400050 w 571500"/>
                <a:gd name="connsiteY20" fmla="*/ 514350 h 595990"/>
                <a:gd name="connsiteX21" fmla="*/ 434340 w 571500"/>
                <a:gd name="connsiteY21" fmla="*/ 502920 h 595990"/>
                <a:gd name="connsiteX22" fmla="*/ 468630 w 571500"/>
                <a:gd name="connsiteY22" fmla="*/ 480060 h 595990"/>
                <a:gd name="connsiteX23" fmla="*/ 537210 w 571500"/>
                <a:gd name="connsiteY23" fmla="*/ 457200 h 595990"/>
                <a:gd name="connsiteX24" fmla="*/ 571500 w 571500"/>
                <a:gd name="connsiteY24" fmla="*/ 445770 h 595990"/>
                <a:gd name="connsiteX25" fmla="*/ 537210 w 571500"/>
                <a:gd name="connsiteY25" fmla="*/ 434340 h 595990"/>
                <a:gd name="connsiteX26" fmla="*/ 377190 w 571500"/>
                <a:gd name="connsiteY26" fmla="*/ 422910 h 595990"/>
                <a:gd name="connsiteX27" fmla="*/ 354330 w 571500"/>
                <a:gd name="connsiteY27" fmla="*/ 388620 h 595990"/>
                <a:gd name="connsiteX28" fmla="*/ 365760 w 571500"/>
                <a:gd name="connsiteY28" fmla="*/ 217170 h 595990"/>
                <a:gd name="connsiteX29" fmla="*/ 377190 w 571500"/>
                <a:gd name="connsiteY29" fmla="*/ 148590 h 595990"/>
                <a:gd name="connsiteX30" fmla="*/ 422910 w 571500"/>
                <a:gd name="connsiteY30" fmla="*/ 45720 h 595990"/>
                <a:gd name="connsiteX31" fmla="*/ 445770 w 571500"/>
                <a:gd name="connsiteY31" fmla="*/ 34290 h 595990"/>
                <a:gd name="connsiteX32" fmla="*/ 217170 w 571500"/>
                <a:gd name="connsiteY32" fmla="*/ 0 h 59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71500" h="595990">
                  <a:moveTo>
                    <a:pt x="217170" y="0"/>
                  </a:moveTo>
                  <a:lnTo>
                    <a:pt x="217170" y="0"/>
                  </a:lnTo>
                  <a:cubicBezTo>
                    <a:pt x="224790" y="34290"/>
                    <a:pt x="231511" y="68792"/>
                    <a:pt x="240030" y="102870"/>
                  </a:cubicBezTo>
                  <a:cubicBezTo>
                    <a:pt x="242952" y="114559"/>
                    <a:pt x="251460" y="125112"/>
                    <a:pt x="251460" y="137160"/>
                  </a:cubicBezTo>
                  <a:cubicBezTo>
                    <a:pt x="251460" y="168597"/>
                    <a:pt x="238433" y="265286"/>
                    <a:pt x="217170" y="297180"/>
                  </a:cubicBezTo>
                  <a:cubicBezTo>
                    <a:pt x="209550" y="308610"/>
                    <a:pt x="200453" y="319183"/>
                    <a:pt x="194310" y="331470"/>
                  </a:cubicBezTo>
                  <a:cubicBezTo>
                    <a:pt x="188922" y="342246"/>
                    <a:pt x="188731" y="355228"/>
                    <a:pt x="182880" y="365760"/>
                  </a:cubicBezTo>
                  <a:cubicBezTo>
                    <a:pt x="155171" y="415636"/>
                    <a:pt x="126769" y="460664"/>
                    <a:pt x="68580" y="480060"/>
                  </a:cubicBezTo>
                  <a:lnTo>
                    <a:pt x="0" y="502920"/>
                  </a:lnTo>
                  <a:cubicBezTo>
                    <a:pt x="11430" y="510540"/>
                    <a:pt x="20740" y="523522"/>
                    <a:pt x="34290" y="525780"/>
                  </a:cubicBezTo>
                  <a:cubicBezTo>
                    <a:pt x="46174" y="527761"/>
                    <a:pt x="56653" y="516054"/>
                    <a:pt x="68580" y="514350"/>
                  </a:cubicBezTo>
                  <a:cubicBezTo>
                    <a:pt x="110240" y="508399"/>
                    <a:pt x="152400" y="506730"/>
                    <a:pt x="194310" y="502920"/>
                  </a:cubicBezTo>
                  <a:cubicBezTo>
                    <a:pt x="186690" y="514350"/>
                    <a:pt x="183099" y="529929"/>
                    <a:pt x="171450" y="537210"/>
                  </a:cubicBezTo>
                  <a:cubicBezTo>
                    <a:pt x="151016" y="549981"/>
                    <a:pt x="102870" y="560070"/>
                    <a:pt x="102870" y="560070"/>
                  </a:cubicBezTo>
                  <a:cubicBezTo>
                    <a:pt x="106680" y="571500"/>
                    <a:pt x="102870" y="590550"/>
                    <a:pt x="114300" y="594360"/>
                  </a:cubicBezTo>
                  <a:cubicBezTo>
                    <a:pt x="132730" y="600503"/>
                    <a:pt x="152603" y="587642"/>
                    <a:pt x="171450" y="582930"/>
                  </a:cubicBezTo>
                  <a:cubicBezTo>
                    <a:pt x="228909" y="568565"/>
                    <a:pt x="184157" y="576576"/>
                    <a:pt x="240030" y="548640"/>
                  </a:cubicBezTo>
                  <a:cubicBezTo>
                    <a:pt x="334674" y="501318"/>
                    <a:pt x="210340" y="579864"/>
                    <a:pt x="308610" y="514350"/>
                  </a:cubicBezTo>
                  <a:cubicBezTo>
                    <a:pt x="304800" y="537210"/>
                    <a:pt x="277897" y="595785"/>
                    <a:pt x="297180" y="582930"/>
                  </a:cubicBezTo>
                  <a:lnTo>
                    <a:pt x="365760" y="537210"/>
                  </a:lnTo>
                  <a:cubicBezTo>
                    <a:pt x="377190" y="529590"/>
                    <a:pt x="387018" y="518694"/>
                    <a:pt x="400050" y="514350"/>
                  </a:cubicBezTo>
                  <a:cubicBezTo>
                    <a:pt x="411480" y="510540"/>
                    <a:pt x="423564" y="508308"/>
                    <a:pt x="434340" y="502920"/>
                  </a:cubicBezTo>
                  <a:cubicBezTo>
                    <a:pt x="446627" y="496777"/>
                    <a:pt x="456077" y="485639"/>
                    <a:pt x="468630" y="480060"/>
                  </a:cubicBezTo>
                  <a:cubicBezTo>
                    <a:pt x="490650" y="470273"/>
                    <a:pt x="514350" y="464820"/>
                    <a:pt x="537210" y="457200"/>
                  </a:cubicBezTo>
                  <a:lnTo>
                    <a:pt x="571500" y="445770"/>
                  </a:lnTo>
                  <a:cubicBezTo>
                    <a:pt x="560070" y="441960"/>
                    <a:pt x="549176" y="435748"/>
                    <a:pt x="537210" y="434340"/>
                  </a:cubicBezTo>
                  <a:cubicBezTo>
                    <a:pt x="484100" y="428092"/>
                    <a:pt x="429069" y="435880"/>
                    <a:pt x="377190" y="422910"/>
                  </a:cubicBezTo>
                  <a:cubicBezTo>
                    <a:pt x="363863" y="419578"/>
                    <a:pt x="361950" y="400050"/>
                    <a:pt x="354330" y="388620"/>
                  </a:cubicBezTo>
                  <a:cubicBezTo>
                    <a:pt x="358140" y="331470"/>
                    <a:pt x="360330" y="274189"/>
                    <a:pt x="365760" y="217170"/>
                  </a:cubicBezTo>
                  <a:cubicBezTo>
                    <a:pt x="367957" y="194099"/>
                    <a:pt x="371569" y="171073"/>
                    <a:pt x="377190" y="148590"/>
                  </a:cubicBezTo>
                  <a:cubicBezTo>
                    <a:pt x="384735" y="118409"/>
                    <a:pt x="397891" y="70739"/>
                    <a:pt x="422910" y="45720"/>
                  </a:cubicBezTo>
                  <a:cubicBezTo>
                    <a:pt x="428934" y="39696"/>
                    <a:pt x="438150" y="38100"/>
                    <a:pt x="445770" y="34290"/>
                  </a:cubicBezTo>
                  <a:lnTo>
                    <a:pt x="217170"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3" name="Group 15"/>
          <p:cNvGrpSpPr/>
          <p:nvPr/>
        </p:nvGrpSpPr>
        <p:grpSpPr>
          <a:xfrm>
            <a:off x="5950407" y="4116642"/>
            <a:ext cx="2794363" cy="2713319"/>
            <a:chOff x="1183594" y="1826949"/>
            <a:chExt cx="3388406" cy="3443909"/>
          </a:xfrm>
        </p:grpSpPr>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3594" y="2216030"/>
              <a:ext cx="3388406" cy="3054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10-Point Star 13"/>
            <p:cNvSpPr/>
            <p:nvPr/>
          </p:nvSpPr>
          <p:spPr>
            <a:xfrm rot="20272440">
              <a:off x="2185072" y="1826949"/>
              <a:ext cx="2180399" cy="2589812"/>
            </a:xfrm>
            <a:custGeom>
              <a:avLst/>
              <a:gdLst>
                <a:gd name="connsiteX0" fmla="*/ -1 w 1757450"/>
                <a:gd name="connsiteY0" fmla="*/ 705076 h 2040799"/>
                <a:gd name="connsiteX1" fmla="*/ 590852 w 1757450"/>
                <a:gd name="connsiteY1" fmla="*/ 789412 h 2040799"/>
                <a:gd name="connsiteX2" fmla="*/ 335640 w 1757450"/>
                <a:gd name="connsiteY2" fmla="*/ 194876 h 2040799"/>
                <a:gd name="connsiteX3" fmla="*/ 768767 w 1757450"/>
                <a:gd name="connsiteY3" fmla="*/ 646656 h 2040799"/>
                <a:gd name="connsiteX4" fmla="*/ 878725 w 1757450"/>
                <a:gd name="connsiteY4" fmla="*/ 0 h 2040799"/>
                <a:gd name="connsiteX5" fmla="*/ 988683 w 1757450"/>
                <a:gd name="connsiteY5" fmla="*/ 646656 h 2040799"/>
                <a:gd name="connsiteX6" fmla="*/ 1421810 w 1757450"/>
                <a:gd name="connsiteY6" fmla="*/ 194876 h 2040799"/>
                <a:gd name="connsiteX7" fmla="*/ 1166598 w 1757450"/>
                <a:gd name="connsiteY7" fmla="*/ 789412 h 2040799"/>
                <a:gd name="connsiteX8" fmla="*/ 1757451 w 1757450"/>
                <a:gd name="connsiteY8" fmla="*/ 705076 h 2040799"/>
                <a:gd name="connsiteX9" fmla="*/ 1234554 w 1757450"/>
                <a:gd name="connsiteY9" fmla="*/ 1020400 h 2040799"/>
                <a:gd name="connsiteX10" fmla="*/ 1757451 w 1757450"/>
                <a:gd name="connsiteY10" fmla="*/ 1335723 h 2040799"/>
                <a:gd name="connsiteX11" fmla="*/ 1166598 w 1757450"/>
                <a:gd name="connsiteY11" fmla="*/ 1251387 h 2040799"/>
                <a:gd name="connsiteX12" fmla="*/ 1421810 w 1757450"/>
                <a:gd name="connsiteY12" fmla="*/ 1845923 h 2040799"/>
                <a:gd name="connsiteX13" fmla="*/ 988683 w 1757450"/>
                <a:gd name="connsiteY13" fmla="*/ 1394143 h 2040799"/>
                <a:gd name="connsiteX14" fmla="*/ 878725 w 1757450"/>
                <a:gd name="connsiteY14" fmla="*/ 2040799 h 2040799"/>
                <a:gd name="connsiteX15" fmla="*/ 768767 w 1757450"/>
                <a:gd name="connsiteY15" fmla="*/ 1394143 h 2040799"/>
                <a:gd name="connsiteX16" fmla="*/ 335640 w 1757450"/>
                <a:gd name="connsiteY16" fmla="*/ 1845923 h 2040799"/>
                <a:gd name="connsiteX17" fmla="*/ 590852 w 1757450"/>
                <a:gd name="connsiteY17" fmla="*/ 1251387 h 2040799"/>
                <a:gd name="connsiteX18" fmla="*/ -1 w 1757450"/>
                <a:gd name="connsiteY18" fmla="*/ 1335723 h 2040799"/>
                <a:gd name="connsiteX19" fmla="*/ 522896 w 1757450"/>
                <a:gd name="connsiteY19" fmla="*/ 1020400 h 2040799"/>
                <a:gd name="connsiteX20" fmla="*/ -1 w 1757450"/>
                <a:gd name="connsiteY20" fmla="*/ 705076 h 2040799"/>
                <a:gd name="connsiteX0" fmla="*/ 0 w 1757452"/>
                <a:gd name="connsiteY0" fmla="*/ 705076 h 2040799"/>
                <a:gd name="connsiteX1" fmla="*/ 590853 w 1757452"/>
                <a:gd name="connsiteY1" fmla="*/ 789412 h 2040799"/>
                <a:gd name="connsiteX2" fmla="*/ 335641 w 1757452"/>
                <a:gd name="connsiteY2" fmla="*/ 194876 h 2040799"/>
                <a:gd name="connsiteX3" fmla="*/ 768768 w 1757452"/>
                <a:gd name="connsiteY3" fmla="*/ 646656 h 2040799"/>
                <a:gd name="connsiteX4" fmla="*/ 878726 w 1757452"/>
                <a:gd name="connsiteY4" fmla="*/ 0 h 2040799"/>
                <a:gd name="connsiteX5" fmla="*/ 988684 w 1757452"/>
                <a:gd name="connsiteY5" fmla="*/ 646656 h 2040799"/>
                <a:gd name="connsiteX6" fmla="*/ 1421811 w 1757452"/>
                <a:gd name="connsiteY6" fmla="*/ 194876 h 2040799"/>
                <a:gd name="connsiteX7" fmla="*/ 1166599 w 1757452"/>
                <a:gd name="connsiteY7" fmla="*/ 789412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88684 w 1757452"/>
                <a:gd name="connsiteY13" fmla="*/ 1394143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590853 w 1757452"/>
                <a:gd name="connsiteY1" fmla="*/ 789412 h 2040799"/>
                <a:gd name="connsiteX2" fmla="*/ 335641 w 1757452"/>
                <a:gd name="connsiteY2" fmla="*/ 194876 h 2040799"/>
                <a:gd name="connsiteX3" fmla="*/ 768768 w 1757452"/>
                <a:gd name="connsiteY3" fmla="*/ 646656 h 2040799"/>
                <a:gd name="connsiteX4" fmla="*/ 878726 w 1757452"/>
                <a:gd name="connsiteY4" fmla="*/ 0 h 2040799"/>
                <a:gd name="connsiteX5" fmla="*/ 988684 w 1757452"/>
                <a:gd name="connsiteY5" fmla="*/ 646656 h 2040799"/>
                <a:gd name="connsiteX6" fmla="*/ 1421811 w 1757452"/>
                <a:gd name="connsiteY6" fmla="*/ 194876 h 2040799"/>
                <a:gd name="connsiteX7" fmla="*/ 1166599 w 1757452"/>
                <a:gd name="connsiteY7" fmla="*/ 789412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768768 w 1757452"/>
                <a:gd name="connsiteY3" fmla="*/ 646656 h 2040799"/>
                <a:gd name="connsiteX4" fmla="*/ 878726 w 1757452"/>
                <a:gd name="connsiteY4" fmla="*/ 0 h 2040799"/>
                <a:gd name="connsiteX5" fmla="*/ 988684 w 1757452"/>
                <a:gd name="connsiteY5" fmla="*/ 646656 h 2040799"/>
                <a:gd name="connsiteX6" fmla="*/ 1421811 w 1757452"/>
                <a:gd name="connsiteY6" fmla="*/ 194876 h 2040799"/>
                <a:gd name="connsiteX7" fmla="*/ 1166599 w 1757452"/>
                <a:gd name="connsiteY7" fmla="*/ 789412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988684 w 1757452"/>
                <a:gd name="connsiteY5" fmla="*/ 646656 h 2040799"/>
                <a:gd name="connsiteX6" fmla="*/ 1421811 w 1757452"/>
                <a:gd name="connsiteY6" fmla="*/ 194876 h 2040799"/>
                <a:gd name="connsiteX7" fmla="*/ 1166599 w 1757452"/>
                <a:gd name="connsiteY7" fmla="*/ 789412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1166599 w 1757452"/>
                <a:gd name="connsiteY7" fmla="*/ 789412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83626 w 1757452"/>
                <a:gd name="connsiteY7" fmla="*/ 908793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83626 w 1757452"/>
                <a:gd name="connsiteY7" fmla="*/ 908793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69081 w 1757452"/>
                <a:gd name="connsiteY7" fmla="*/ 853525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69081 w 1757452"/>
                <a:gd name="connsiteY7" fmla="*/ 853525 h 2040799"/>
                <a:gd name="connsiteX8" fmla="*/ 1757452 w 1757452"/>
                <a:gd name="connsiteY8" fmla="*/ 705076 h 2040799"/>
                <a:gd name="connsiteX9" fmla="*/ 1017787 w 1757452"/>
                <a:gd name="connsiteY9" fmla="*/ 106799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69081 w 1757452"/>
                <a:gd name="connsiteY7" fmla="*/ 853525 h 2040799"/>
                <a:gd name="connsiteX8" fmla="*/ 1757452 w 1757452"/>
                <a:gd name="connsiteY8" fmla="*/ 705076 h 2040799"/>
                <a:gd name="connsiteX9" fmla="*/ 1017787 w 1757452"/>
                <a:gd name="connsiteY9" fmla="*/ 1067990 h 2040799"/>
                <a:gd name="connsiteX10" fmla="*/ 1757452 w 1757452"/>
                <a:gd name="connsiteY10" fmla="*/ 1335723 h 2040799"/>
                <a:gd name="connsiteX11" fmla="*/ 1005100 w 1757452"/>
                <a:gd name="connsiteY11" fmla="*/ 1284433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69081 w 1757452"/>
                <a:gd name="connsiteY7" fmla="*/ 853525 h 2040799"/>
                <a:gd name="connsiteX8" fmla="*/ 1757452 w 1757452"/>
                <a:gd name="connsiteY8" fmla="*/ 705076 h 2040799"/>
                <a:gd name="connsiteX9" fmla="*/ 1017787 w 1757452"/>
                <a:gd name="connsiteY9" fmla="*/ 1067990 h 2040799"/>
                <a:gd name="connsiteX10" fmla="*/ 1757452 w 1757452"/>
                <a:gd name="connsiteY10" fmla="*/ 1335723 h 2040799"/>
                <a:gd name="connsiteX11" fmla="*/ 1076542 w 1757452"/>
                <a:gd name="connsiteY11" fmla="*/ 1412190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69081 w 1757452"/>
                <a:gd name="connsiteY7" fmla="*/ 853525 h 2040799"/>
                <a:gd name="connsiteX8" fmla="*/ 1757452 w 1757452"/>
                <a:gd name="connsiteY8" fmla="*/ 705076 h 2040799"/>
                <a:gd name="connsiteX9" fmla="*/ 1017787 w 1757452"/>
                <a:gd name="connsiteY9" fmla="*/ 1067990 h 2040799"/>
                <a:gd name="connsiteX10" fmla="*/ 1757452 w 1757452"/>
                <a:gd name="connsiteY10" fmla="*/ 1335723 h 2040799"/>
                <a:gd name="connsiteX11" fmla="*/ 1076542 w 1757452"/>
                <a:gd name="connsiteY11" fmla="*/ 1412190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69081 w 1757452"/>
                <a:gd name="connsiteY7" fmla="*/ 853525 h 2040799"/>
                <a:gd name="connsiteX8" fmla="*/ 1757452 w 1757452"/>
                <a:gd name="connsiteY8" fmla="*/ 705076 h 2040799"/>
                <a:gd name="connsiteX9" fmla="*/ 1017787 w 1757452"/>
                <a:gd name="connsiteY9" fmla="*/ 1067990 h 2040799"/>
                <a:gd name="connsiteX10" fmla="*/ 1757452 w 1757452"/>
                <a:gd name="connsiteY10" fmla="*/ 1335723 h 2040799"/>
                <a:gd name="connsiteX11" fmla="*/ 1076542 w 1757452"/>
                <a:gd name="connsiteY11" fmla="*/ 1412190 h 2040799"/>
                <a:gd name="connsiteX12" fmla="*/ 1421811 w 1757452"/>
                <a:gd name="connsiteY12" fmla="*/ 1845923 h 2040799"/>
                <a:gd name="connsiteX13" fmla="*/ 926670 w 1757452"/>
                <a:gd name="connsiteY13" fmla="*/ 1850136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151450"/>
                <a:gd name="connsiteX1" fmla="*/ 342320 w 1757452"/>
                <a:gd name="connsiteY1" fmla="*/ 824087 h 2151450"/>
                <a:gd name="connsiteX2" fmla="*/ 335641 w 1757452"/>
                <a:gd name="connsiteY2" fmla="*/ 194876 h 2151450"/>
                <a:gd name="connsiteX3" fmla="*/ 545717 w 1757452"/>
                <a:gd name="connsiteY3" fmla="*/ 679352 h 2151450"/>
                <a:gd name="connsiteX4" fmla="*/ 878726 w 1757452"/>
                <a:gd name="connsiteY4" fmla="*/ 0 h 2151450"/>
                <a:gd name="connsiteX5" fmla="*/ 759001 w 1757452"/>
                <a:gd name="connsiteY5" fmla="*/ 726011 h 2151450"/>
                <a:gd name="connsiteX6" fmla="*/ 1421811 w 1757452"/>
                <a:gd name="connsiteY6" fmla="*/ 194876 h 2151450"/>
                <a:gd name="connsiteX7" fmla="*/ 869081 w 1757452"/>
                <a:gd name="connsiteY7" fmla="*/ 853525 h 2151450"/>
                <a:gd name="connsiteX8" fmla="*/ 1757452 w 1757452"/>
                <a:gd name="connsiteY8" fmla="*/ 705076 h 2151450"/>
                <a:gd name="connsiteX9" fmla="*/ 1017787 w 1757452"/>
                <a:gd name="connsiteY9" fmla="*/ 1067990 h 2151450"/>
                <a:gd name="connsiteX10" fmla="*/ 1757452 w 1757452"/>
                <a:gd name="connsiteY10" fmla="*/ 1335723 h 2151450"/>
                <a:gd name="connsiteX11" fmla="*/ 1076542 w 1757452"/>
                <a:gd name="connsiteY11" fmla="*/ 1412190 h 2151450"/>
                <a:gd name="connsiteX12" fmla="*/ 1421811 w 1757452"/>
                <a:gd name="connsiteY12" fmla="*/ 1845923 h 2151450"/>
                <a:gd name="connsiteX13" fmla="*/ 926670 w 1757452"/>
                <a:gd name="connsiteY13" fmla="*/ 1850136 h 2151450"/>
                <a:gd name="connsiteX14" fmla="*/ 1302606 w 1757452"/>
                <a:gd name="connsiteY14" fmla="*/ 2151450 h 2151450"/>
                <a:gd name="connsiteX15" fmla="*/ 768768 w 1757452"/>
                <a:gd name="connsiteY15" fmla="*/ 1394143 h 2151450"/>
                <a:gd name="connsiteX16" fmla="*/ 335641 w 1757452"/>
                <a:gd name="connsiteY16" fmla="*/ 1845923 h 2151450"/>
                <a:gd name="connsiteX17" fmla="*/ 590853 w 1757452"/>
                <a:gd name="connsiteY17" fmla="*/ 1251387 h 2151450"/>
                <a:gd name="connsiteX18" fmla="*/ 0 w 1757452"/>
                <a:gd name="connsiteY18" fmla="*/ 1335723 h 2151450"/>
                <a:gd name="connsiteX19" fmla="*/ 522897 w 1757452"/>
                <a:gd name="connsiteY19" fmla="*/ 1020400 h 2151450"/>
                <a:gd name="connsiteX20" fmla="*/ 0 w 1757452"/>
                <a:gd name="connsiteY20" fmla="*/ 705076 h 2151450"/>
                <a:gd name="connsiteX0" fmla="*/ 0 w 1757452"/>
                <a:gd name="connsiteY0" fmla="*/ 705076 h 2151450"/>
                <a:gd name="connsiteX1" fmla="*/ 342320 w 1757452"/>
                <a:gd name="connsiteY1" fmla="*/ 824087 h 2151450"/>
                <a:gd name="connsiteX2" fmla="*/ 335641 w 1757452"/>
                <a:gd name="connsiteY2" fmla="*/ 194876 h 2151450"/>
                <a:gd name="connsiteX3" fmla="*/ 545717 w 1757452"/>
                <a:gd name="connsiteY3" fmla="*/ 679352 h 2151450"/>
                <a:gd name="connsiteX4" fmla="*/ 878726 w 1757452"/>
                <a:gd name="connsiteY4" fmla="*/ 0 h 2151450"/>
                <a:gd name="connsiteX5" fmla="*/ 759001 w 1757452"/>
                <a:gd name="connsiteY5" fmla="*/ 726011 h 2151450"/>
                <a:gd name="connsiteX6" fmla="*/ 1421811 w 1757452"/>
                <a:gd name="connsiteY6" fmla="*/ 194876 h 2151450"/>
                <a:gd name="connsiteX7" fmla="*/ 869081 w 1757452"/>
                <a:gd name="connsiteY7" fmla="*/ 853525 h 2151450"/>
                <a:gd name="connsiteX8" fmla="*/ 1757452 w 1757452"/>
                <a:gd name="connsiteY8" fmla="*/ 705076 h 2151450"/>
                <a:gd name="connsiteX9" fmla="*/ 1017787 w 1757452"/>
                <a:gd name="connsiteY9" fmla="*/ 1067990 h 2151450"/>
                <a:gd name="connsiteX10" fmla="*/ 1757452 w 1757452"/>
                <a:gd name="connsiteY10" fmla="*/ 1335723 h 2151450"/>
                <a:gd name="connsiteX11" fmla="*/ 1076542 w 1757452"/>
                <a:gd name="connsiteY11" fmla="*/ 1412190 h 2151450"/>
                <a:gd name="connsiteX12" fmla="*/ 1421811 w 1757452"/>
                <a:gd name="connsiteY12" fmla="*/ 1845923 h 2151450"/>
                <a:gd name="connsiteX13" fmla="*/ 926670 w 1757452"/>
                <a:gd name="connsiteY13" fmla="*/ 1850136 h 2151450"/>
                <a:gd name="connsiteX14" fmla="*/ 1302606 w 1757452"/>
                <a:gd name="connsiteY14" fmla="*/ 2151450 h 2151450"/>
                <a:gd name="connsiteX15" fmla="*/ 768768 w 1757452"/>
                <a:gd name="connsiteY15" fmla="*/ 1394143 h 2151450"/>
                <a:gd name="connsiteX16" fmla="*/ 335641 w 1757452"/>
                <a:gd name="connsiteY16" fmla="*/ 1845923 h 2151450"/>
                <a:gd name="connsiteX17" fmla="*/ 590853 w 1757452"/>
                <a:gd name="connsiteY17" fmla="*/ 1251387 h 2151450"/>
                <a:gd name="connsiteX18" fmla="*/ 0 w 1757452"/>
                <a:gd name="connsiteY18" fmla="*/ 1335723 h 2151450"/>
                <a:gd name="connsiteX19" fmla="*/ 522897 w 1757452"/>
                <a:gd name="connsiteY19" fmla="*/ 1020400 h 2151450"/>
                <a:gd name="connsiteX20" fmla="*/ 0 w 1757452"/>
                <a:gd name="connsiteY20" fmla="*/ 705076 h 2151450"/>
                <a:gd name="connsiteX0" fmla="*/ 0 w 1757452"/>
                <a:gd name="connsiteY0" fmla="*/ 705076 h 2151450"/>
                <a:gd name="connsiteX1" fmla="*/ 342320 w 1757452"/>
                <a:gd name="connsiteY1" fmla="*/ 824087 h 2151450"/>
                <a:gd name="connsiteX2" fmla="*/ 335641 w 1757452"/>
                <a:gd name="connsiteY2" fmla="*/ 194876 h 2151450"/>
                <a:gd name="connsiteX3" fmla="*/ 545717 w 1757452"/>
                <a:gd name="connsiteY3" fmla="*/ 679352 h 2151450"/>
                <a:gd name="connsiteX4" fmla="*/ 878726 w 1757452"/>
                <a:gd name="connsiteY4" fmla="*/ 0 h 2151450"/>
                <a:gd name="connsiteX5" fmla="*/ 759001 w 1757452"/>
                <a:gd name="connsiteY5" fmla="*/ 726011 h 2151450"/>
                <a:gd name="connsiteX6" fmla="*/ 1421811 w 1757452"/>
                <a:gd name="connsiteY6" fmla="*/ 194876 h 2151450"/>
                <a:gd name="connsiteX7" fmla="*/ 869081 w 1757452"/>
                <a:gd name="connsiteY7" fmla="*/ 853525 h 2151450"/>
                <a:gd name="connsiteX8" fmla="*/ 1757452 w 1757452"/>
                <a:gd name="connsiteY8" fmla="*/ 705076 h 2151450"/>
                <a:gd name="connsiteX9" fmla="*/ 1017787 w 1757452"/>
                <a:gd name="connsiteY9" fmla="*/ 1067990 h 2151450"/>
                <a:gd name="connsiteX10" fmla="*/ 1757452 w 1757452"/>
                <a:gd name="connsiteY10" fmla="*/ 1335723 h 2151450"/>
                <a:gd name="connsiteX11" fmla="*/ 1076542 w 1757452"/>
                <a:gd name="connsiteY11" fmla="*/ 1412190 h 2151450"/>
                <a:gd name="connsiteX12" fmla="*/ 1421811 w 1757452"/>
                <a:gd name="connsiteY12" fmla="*/ 1845923 h 2151450"/>
                <a:gd name="connsiteX13" fmla="*/ 737362 w 1757452"/>
                <a:gd name="connsiteY13" fmla="*/ 1921229 h 2151450"/>
                <a:gd name="connsiteX14" fmla="*/ 1302606 w 1757452"/>
                <a:gd name="connsiteY14" fmla="*/ 2151450 h 2151450"/>
                <a:gd name="connsiteX15" fmla="*/ 768768 w 1757452"/>
                <a:gd name="connsiteY15" fmla="*/ 1394143 h 2151450"/>
                <a:gd name="connsiteX16" fmla="*/ 335641 w 1757452"/>
                <a:gd name="connsiteY16" fmla="*/ 1845923 h 2151450"/>
                <a:gd name="connsiteX17" fmla="*/ 590853 w 1757452"/>
                <a:gd name="connsiteY17" fmla="*/ 1251387 h 2151450"/>
                <a:gd name="connsiteX18" fmla="*/ 0 w 1757452"/>
                <a:gd name="connsiteY18" fmla="*/ 1335723 h 2151450"/>
                <a:gd name="connsiteX19" fmla="*/ 522897 w 1757452"/>
                <a:gd name="connsiteY19" fmla="*/ 1020400 h 2151450"/>
                <a:gd name="connsiteX20" fmla="*/ 0 w 1757452"/>
                <a:gd name="connsiteY20" fmla="*/ 705076 h 2151450"/>
                <a:gd name="connsiteX0" fmla="*/ 0 w 1757452"/>
                <a:gd name="connsiteY0" fmla="*/ 705076 h 2151450"/>
                <a:gd name="connsiteX1" fmla="*/ 342320 w 1757452"/>
                <a:gd name="connsiteY1" fmla="*/ 824087 h 2151450"/>
                <a:gd name="connsiteX2" fmla="*/ 335641 w 1757452"/>
                <a:gd name="connsiteY2" fmla="*/ 194876 h 2151450"/>
                <a:gd name="connsiteX3" fmla="*/ 545717 w 1757452"/>
                <a:gd name="connsiteY3" fmla="*/ 679352 h 2151450"/>
                <a:gd name="connsiteX4" fmla="*/ 878726 w 1757452"/>
                <a:gd name="connsiteY4" fmla="*/ 0 h 2151450"/>
                <a:gd name="connsiteX5" fmla="*/ 759001 w 1757452"/>
                <a:gd name="connsiteY5" fmla="*/ 726011 h 2151450"/>
                <a:gd name="connsiteX6" fmla="*/ 1421811 w 1757452"/>
                <a:gd name="connsiteY6" fmla="*/ 194876 h 2151450"/>
                <a:gd name="connsiteX7" fmla="*/ 869081 w 1757452"/>
                <a:gd name="connsiteY7" fmla="*/ 853525 h 2151450"/>
                <a:gd name="connsiteX8" fmla="*/ 1757452 w 1757452"/>
                <a:gd name="connsiteY8" fmla="*/ 705076 h 2151450"/>
                <a:gd name="connsiteX9" fmla="*/ 1017787 w 1757452"/>
                <a:gd name="connsiteY9" fmla="*/ 1067990 h 2151450"/>
                <a:gd name="connsiteX10" fmla="*/ 1757452 w 1757452"/>
                <a:gd name="connsiteY10" fmla="*/ 1335723 h 2151450"/>
                <a:gd name="connsiteX11" fmla="*/ 1076542 w 1757452"/>
                <a:gd name="connsiteY11" fmla="*/ 1412190 h 2151450"/>
                <a:gd name="connsiteX12" fmla="*/ 1576096 w 1757452"/>
                <a:gd name="connsiteY12" fmla="*/ 1587849 h 2151450"/>
                <a:gd name="connsiteX13" fmla="*/ 737362 w 1757452"/>
                <a:gd name="connsiteY13" fmla="*/ 1921229 h 2151450"/>
                <a:gd name="connsiteX14" fmla="*/ 1302606 w 1757452"/>
                <a:gd name="connsiteY14" fmla="*/ 2151450 h 2151450"/>
                <a:gd name="connsiteX15" fmla="*/ 768768 w 1757452"/>
                <a:gd name="connsiteY15" fmla="*/ 1394143 h 2151450"/>
                <a:gd name="connsiteX16" fmla="*/ 335641 w 1757452"/>
                <a:gd name="connsiteY16" fmla="*/ 1845923 h 2151450"/>
                <a:gd name="connsiteX17" fmla="*/ 590853 w 1757452"/>
                <a:gd name="connsiteY17" fmla="*/ 1251387 h 2151450"/>
                <a:gd name="connsiteX18" fmla="*/ 0 w 1757452"/>
                <a:gd name="connsiteY18" fmla="*/ 1335723 h 2151450"/>
                <a:gd name="connsiteX19" fmla="*/ 522897 w 1757452"/>
                <a:gd name="connsiteY19" fmla="*/ 1020400 h 2151450"/>
                <a:gd name="connsiteX20" fmla="*/ 0 w 1757452"/>
                <a:gd name="connsiteY20" fmla="*/ 705076 h 2151450"/>
                <a:gd name="connsiteX0" fmla="*/ 0 w 1757452"/>
                <a:gd name="connsiteY0" fmla="*/ 705076 h 1956556"/>
                <a:gd name="connsiteX1" fmla="*/ 342320 w 1757452"/>
                <a:gd name="connsiteY1" fmla="*/ 824087 h 1956556"/>
                <a:gd name="connsiteX2" fmla="*/ 335641 w 1757452"/>
                <a:gd name="connsiteY2" fmla="*/ 194876 h 1956556"/>
                <a:gd name="connsiteX3" fmla="*/ 545717 w 1757452"/>
                <a:gd name="connsiteY3" fmla="*/ 679352 h 1956556"/>
                <a:gd name="connsiteX4" fmla="*/ 878726 w 1757452"/>
                <a:gd name="connsiteY4" fmla="*/ 0 h 1956556"/>
                <a:gd name="connsiteX5" fmla="*/ 759001 w 1757452"/>
                <a:gd name="connsiteY5" fmla="*/ 726011 h 1956556"/>
                <a:gd name="connsiteX6" fmla="*/ 1421811 w 1757452"/>
                <a:gd name="connsiteY6" fmla="*/ 194876 h 1956556"/>
                <a:gd name="connsiteX7" fmla="*/ 869081 w 1757452"/>
                <a:gd name="connsiteY7" fmla="*/ 853525 h 1956556"/>
                <a:gd name="connsiteX8" fmla="*/ 1757452 w 1757452"/>
                <a:gd name="connsiteY8" fmla="*/ 705076 h 1956556"/>
                <a:gd name="connsiteX9" fmla="*/ 1017787 w 1757452"/>
                <a:gd name="connsiteY9" fmla="*/ 1067990 h 1956556"/>
                <a:gd name="connsiteX10" fmla="*/ 1757452 w 1757452"/>
                <a:gd name="connsiteY10" fmla="*/ 1335723 h 1956556"/>
                <a:gd name="connsiteX11" fmla="*/ 1076542 w 1757452"/>
                <a:gd name="connsiteY11" fmla="*/ 1412190 h 1956556"/>
                <a:gd name="connsiteX12" fmla="*/ 1576096 w 1757452"/>
                <a:gd name="connsiteY12" fmla="*/ 1587849 h 1956556"/>
                <a:gd name="connsiteX13" fmla="*/ 737362 w 1757452"/>
                <a:gd name="connsiteY13" fmla="*/ 1921229 h 1956556"/>
                <a:gd name="connsiteX14" fmla="*/ 1369508 w 1757452"/>
                <a:gd name="connsiteY14" fmla="*/ 1956556 h 1956556"/>
                <a:gd name="connsiteX15" fmla="*/ 768768 w 1757452"/>
                <a:gd name="connsiteY15" fmla="*/ 1394143 h 1956556"/>
                <a:gd name="connsiteX16" fmla="*/ 335641 w 1757452"/>
                <a:gd name="connsiteY16" fmla="*/ 1845923 h 1956556"/>
                <a:gd name="connsiteX17" fmla="*/ 590853 w 1757452"/>
                <a:gd name="connsiteY17" fmla="*/ 1251387 h 1956556"/>
                <a:gd name="connsiteX18" fmla="*/ 0 w 1757452"/>
                <a:gd name="connsiteY18" fmla="*/ 1335723 h 1956556"/>
                <a:gd name="connsiteX19" fmla="*/ 522897 w 1757452"/>
                <a:gd name="connsiteY19" fmla="*/ 1020400 h 1956556"/>
                <a:gd name="connsiteX20" fmla="*/ 0 w 1757452"/>
                <a:gd name="connsiteY20" fmla="*/ 705076 h 1956556"/>
                <a:gd name="connsiteX0" fmla="*/ 0 w 1757452"/>
                <a:gd name="connsiteY0" fmla="*/ 705076 h 1956556"/>
                <a:gd name="connsiteX1" fmla="*/ 342320 w 1757452"/>
                <a:gd name="connsiteY1" fmla="*/ 824087 h 1956556"/>
                <a:gd name="connsiteX2" fmla="*/ 335641 w 1757452"/>
                <a:gd name="connsiteY2" fmla="*/ 194876 h 1956556"/>
                <a:gd name="connsiteX3" fmla="*/ 545717 w 1757452"/>
                <a:gd name="connsiteY3" fmla="*/ 679352 h 1956556"/>
                <a:gd name="connsiteX4" fmla="*/ 878726 w 1757452"/>
                <a:gd name="connsiteY4" fmla="*/ 0 h 1956556"/>
                <a:gd name="connsiteX5" fmla="*/ 759001 w 1757452"/>
                <a:gd name="connsiteY5" fmla="*/ 726011 h 1956556"/>
                <a:gd name="connsiteX6" fmla="*/ 1421811 w 1757452"/>
                <a:gd name="connsiteY6" fmla="*/ 194876 h 1956556"/>
                <a:gd name="connsiteX7" fmla="*/ 869081 w 1757452"/>
                <a:gd name="connsiteY7" fmla="*/ 853525 h 1956556"/>
                <a:gd name="connsiteX8" fmla="*/ 1757452 w 1757452"/>
                <a:gd name="connsiteY8" fmla="*/ 705076 h 1956556"/>
                <a:gd name="connsiteX9" fmla="*/ 1017787 w 1757452"/>
                <a:gd name="connsiteY9" fmla="*/ 1067990 h 1956556"/>
                <a:gd name="connsiteX10" fmla="*/ 1757452 w 1757452"/>
                <a:gd name="connsiteY10" fmla="*/ 1335723 h 1956556"/>
                <a:gd name="connsiteX11" fmla="*/ 1076542 w 1757452"/>
                <a:gd name="connsiteY11" fmla="*/ 1412190 h 1956556"/>
                <a:gd name="connsiteX12" fmla="*/ 1576096 w 1757452"/>
                <a:gd name="connsiteY12" fmla="*/ 1587849 h 1956556"/>
                <a:gd name="connsiteX13" fmla="*/ 573884 w 1757452"/>
                <a:gd name="connsiteY13" fmla="*/ 1928793 h 1956556"/>
                <a:gd name="connsiteX14" fmla="*/ 1369508 w 1757452"/>
                <a:gd name="connsiteY14" fmla="*/ 1956556 h 1956556"/>
                <a:gd name="connsiteX15" fmla="*/ 768768 w 1757452"/>
                <a:gd name="connsiteY15" fmla="*/ 1394143 h 1956556"/>
                <a:gd name="connsiteX16" fmla="*/ 335641 w 1757452"/>
                <a:gd name="connsiteY16" fmla="*/ 1845923 h 1956556"/>
                <a:gd name="connsiteX17" fmla="*/ 590853 w 1757452"/>
                <a:gd name="connsiteY17" fmla="*/ 1251387 h 1956556"/>
                <a:gd name="connsiteX18" fmla="*/ 0 w 1757452"/>
                <a:gd name="connsiteY18" fmla="*/ 1335723 h 1956556"/>
                <a:gd name="connsiteX19" fmla="*/ 522897 w 1757452"/>
                <a:gd name="connsiteY19" fmla="*/ 1020400 h 1956556"/>
                <a:gd name="connsiteX20" fmla="*/ 0 w 1757452"/>
                <a:gd name="connsiteY20" fmla="*/ 705076 h 1956556"/>
                <a:gd name="connsiteX0" fmla="*/ 0 w 1757452"/>
                <a:gd name="connsiteY0" fmla="*/ 705076 h 1989989"/>
                <a:gd name="connsiteX1" fmla="*/ 342320 w 1757452"/>
                <a:gd name="connsiteY1" fmla="*/ 824087 h 1989989"/>
                <a:gd name="connsiteX2" fmla="*/ 335641 w 1757452"/>
                <a:gd name="connsiteY2" fmla="*/ 194876 h 1989989"/>
                <a:gd name="connsiteX3" fmla="*/ 545717 w 1757452"/>
                <a:gd name="connsiteY3" fmla="*/ 679352 h 1989989"/>
                <a:gd name="connsiteX4" fmla="*/ 878726 w 1757452"/>
                <a:gd name="connsiteY4" fmla="*/ 0 h 1989989"/>
                <a:gd name="connsiteX5" fmla="*/ 759001 w 1757452"/>
                <a:gd name="connsiteY5" fmla="*/ 726011 h 1989989"/>
                <a:gd name="connsiteX6" fmla="*/ 1421811 w 1757452"/>
                <a:gd name="connsiteY6" fmla="*/ 194876 h 1989989"/>
                <a:gd name="connsiteX7" fmla="*/ 869081 w 1757452"/>
                <a:gd name="connsiteY7" fmla="*/ 853525 h 1989989"/>
                <a:gd name="connsiteX8" fmla="*/ 1757452 w 1757452"/>
                <a:gd name="connsiteY8" fmla="*/ 705076 h 1989989"/>
                <a:gd name="connsiteX9" fmla="*/ 1017787 w 1757452"/>
                <a:gd name="connsiteY9" fmla="*/ 1067990 h 1989989"/>
                <a:gd name="connsiteX10" fmla="*/ 1757452 w 1757452"/>
                <a:gd name="connsiteY10" fmla="*/ 1335723 h 1989989"/>
                <a:gd name="connsiteX11" fmla="*/ 1076542 w 1757452"/>
                <a:gd name="connsiteY11" fmla="*/ 1412190 h 1989989"/>
                <a:gd name="connsiteX12" fmla="*/ 1576096 w 1757452"/>
                <a:gd name="connsiteY12" fmla="*/ 1587849 h 1989989"/>
                <a:gd name="connsiteX13" fmla="*/ 1634803 w 1757452"/>
                <a:gd name="connsiteY13" fmla="*/ 1989989 h 1989989"/>
                <a:gd name="connsiteX14" fmla="*/ 1369508 w 1757452"/>
                <a:gd name="connsiteY14" fmla="*/ 1956556 h 1989989"/>
                <a:gd name="connsiteX15" fmla="*/ 768768 w 1757452"/>
                <a:gd name="connsiteY15" fmla="*/ 1394143 h 1989989"/>
                <a:gd name="connsiteX16" fmla="*/ 335641 w 1757452"/>
                <a:gd name="connsiteY16" fmla="*/ 1845923 h 1989989"/>
                <a:gd name="connsiteX17" fmla="*/ 590853 w 1757452"/>
                <a:gd name="connsiteY17" fmla="*/ 1251387 h 1989989"/>
                <a:gd name="connsiteX18" fmla="*/ 0 w 1757452"/>
                <a:gd name="connsiteY18" fmla="*/ 1335723 h 1989989"/>
                <a:gd name="connsiteX19" fmla="*/ 522897 w 1757452"/>
                <a:gd name="connsiteY19" fmla="*/ 1020400 h 1989989"/>
                <a:gd name="connsiteX20" fmla="*/ 0 w 1757452"/>
                <a:gd name="connsiteY20" fmla="*/ 705076 h 1989989"/>
                <a:gd name="connsiteX0" fmla="*/ 0 w 1757452"/>
                <a:gd name="connsiteY0" fmla="*/ 705076 h 1989989"/>
                <a:gd name="connsiteX1" fmla="*/ 342320 w 1757452"/>
                <a:gd name="connsiteY1" fmla="*/ 824087 h 1989989"/>
                <a:gd name="connsiteX2" fmla="*/ 335641 w 1757452"/>
                <a:gd name="connsiteY2" fmla="*/ 194876 h 1989989"/>
                <a:gd name="connsiteX3" fmla="*/ 545717 w 1757452"/>
                <a:gd name="connsiteY3" fmla="*/ 679352 h 1989989"/>
                <a:gd name="connsiteX4" fmla="*/ 878726 w 1757452"/>
                <a:gd name="connsiteY4" fmla="*/ 0 h 1989989"/>
                <a:gd name="connsiteX5" fmla="*/ 759001 w 1757452"/>
                <a:gd name="connsiteY5" fmla="*/ 726011 h 1989989"/>
                <a:gd name="connsiteX6" fmla="*/ 1421811 w 1757452"/>
                <a:gd name="connsiteY6" fmla="*/ 194876 h 1989989"/>
                <a:gd name="connsiteX7" fmla="*/ 869081 w 1757452"/>
                <a:gd name="connsiteY7" fmla="*/ 853525 h 1989989"/>
                <a:gd name="connsiteX8" fmla="*/ 1757452 w 1757452"/>
                <a:gd name="connsiteY8" fmla="*/ 705076 h 1989989"/>
                <a:gd name="connsiteX9" fmla="*/ 1017787 w 1757452"/>
                <a:gd name="connsiteY9" fmla="*/ 1067990 h 1989989"/>
                <a:gd name="connsiteX10" fmla="*/ 1757452 w 1757452"/>
                <a:gd name="connsiteY10" fmla="*/ 1335723 h 1989989"/>
                <a:gd name="connsiteX11" fmla="*/ 1076542 w 1757452"/>
                <a:gd name="connsiteY11" fmla="*/ 1412190 h 1989989"/>
                <a:gd name="connsiteX12" fmla="*/ 1576096 w 1757452"/>
                <a:gd name="connsiteY12" fmla="*/ 1587849 h 1989989"/>
                <a:gd name="connsiteX13" fmla="*/ 1634803 w 1757452"/>
                <a:gd name="connsiteY13" fmla="*/ 1989989 h 1989989"/>
                <a:gd name="connsiteX14" fmla="*/ 1369508 w 1757452"/>
                <a:gd name="connsiteY14" fmla="*/ 1956556 h 1989989"/>
                <a:gd name="connsiteX15" fmla="*/ 822459 w 1757452"/>
                <a:gd name="connsiteY15" fmla="*/ 1874757 h 1989989"/>
                <a:gd name="connsiteX16" fmla="*/ 768768 w 1757452"/>
                <a:gd name="connsiteY16" fmla="*/ 1394143 h 1989989"/>
                <a:gd name="connsiteX17" fmla="*/ 335641 w 1757452"/>
                <a:gd name="connsiteY17" fmla="*/ 1845923 h 1989989"/>
                <a:gd name="connsiteX18" fmla="*/ 590853 w 1757452"/>
                <a:gd name="connsiteY18" fmla="*/ 1251387 h 1989989"/>
                <a:gd name="connsiteX19" fmla="*/ 0 w 1757452"/>
                <a:gd name="connsiteY19" fmla="*/ 1335723 h 1989989"/>
                <a:gd name="connsiteX20" fmla="*/ 522897 w 1757452"/>
                <a:gd name="connsiteY20" fmla="*/ 1020400 h 1989989"/>
                <a:gd name="connsiteX21" fmla="*/ 0 w 1757452"/>
                <a:gd name="connsiteY21" fmla="*/ 705076 h 1989989"/>
                <a:gd name="connsiteX0" fmla="*/ 0 w 1757452"/>
                <a:gd name="connsiteY0" fmla="*/ 705076 h 2099536"/>
                <a:gd name="connsiteX1" fmla="*/ 342320 w 1757452"/>
                <a:gd name="connsiteY1" fmla="*/ 824087 h 2099536"/>
                <a:gd name="connsiteX2" fmla="*/ 335641 w 1757452"/>
                <a:gd name="connsiteY2" fmla="*/ 194876 h 2099536"/>
                <a:gd name="connsiteX3" fmla="*/ 545717 w 1757452"/>
                <a:gd name="connsiteY3" fmla="*/ 679352 h 2099536"/>
                <a:gd name="connsiteX4" fmla="*/ 878726 w 1757452"/>
                <a:gd name="connsiteY4" fmla="*/ 0 h 2099536"/>
                <a:gd name="connsiteX5" fmla="*/ 759001 w 1757452"/>
                <a:gd name="connsiteY5" fmla="*/ 726011 h 2099536"/>
                <a:gd name="connsiteX6" fmla="*/ 1421811 w 1757452"/>
                <a:gd name="connsiteY6" fmla="*/ 194876 h 2099536"/>
                <a:gd name="connsiteX7" fmla="*/ 869081 w 1757452"/>
                <a:gd name="connsiteY7" fmla="*/ 853525 h 2099536"/>
                <a:gd name="connsiteX8" fmla="*/ 1757452 w 1757452"/>
                <a:gd name="connsiteY8" fmla="*/ 705076 h 2099536"/>
                <a:gd name="connsiteX9" fmla="*/ 1017787 w 1757452"/>
                <a:gd name="connsiteY9" fmla="*/ 1067990 h 2099536"/>
                <a:gd name="connsiteX10" fmla="*/ 1757452 w 1757452"/>
                <a:gd name="connsiteY10" fmla="*/ 1335723 h 2099536"/>
                <a:gd name="connsiteX11" fmla="*/ 1076542 w 1757452"/>
                <a:gd name="connsiteY11" fmla="*/ 1412190 h 2099536"/>
                <a:gd name="connsiteX12" fmla="*/ 1576096 w 1757452"/>
                <a:gd name="connsiteY12" fmla="*/ 1587849 h 2099536"/>
                <a:gd name="connsiteX13" fmla="*/ 1634803 w 1757452"/>
                <a:gd name="connsiteY13" fmla="*/ 1989989 h 2099536"/>
                <a:gd name="connsiteX14" fmla="*/ 1369508 w 1757452"/>
                <a:gd name="connsiteY14" fmla="*/ 1956556 h 2099536"/>
                <a:gd name="connsiteX15" fmla="*/ 530527 w 1757452"/>
                <a:gd name="connsiteY15" fmla="*/ 2076866 h 2099536"/>
                <a:gd name="connsiteX16" fmla="*/ 768768 w 1757452"/>
                <a:gd name="connsiteY16" fmla="*/ 1394143 h 2099536"/>
                <a:gd name="connsiteX17" fmla="*/ 335641 w 1757452"/>
                <a:gd name="connsiteY17" fmla="*/ 1845923 h 2099536"/>
                <a:gd name="connsiteX18" fmla="*/ 590853 w 1757452"/>
                <a:gd name="connsiteY18" fmla="*/ 1251387 h 2099536"/>
                <a:gd name="connsiteX19" fmla="*/ 0 w 1757452"/>
                <a:gd name="connsiteY19" fmla="*/ 1335723 h 2099536"/>
                <a:gd name="connsiteX20" fmla="*/ 522897 w 1757452"/>
                <a:gd name="connsiteY20" fmla="*/ 1020400 h 2099536"/>
                <a:gd name="connsiteX21" fmla="*/ 0 w 1757452"/>
                <a:gd name="connsiteY21" fmla="*/ 705076 h 2099536"/>
                <a:gd name="connsiteX0" fmla="*/ 0 w 1757452"/>
                <a:gd name="connsiteY0" fmla="*/ 705076 h 2105041"/>
                <a:gd name="connsiteX1" fmla="*/ 342320 w 1757452"/>
                <a:gd name="connsiteY1" fmla="*/ 824087 h 2105041"/>
                <a:gd name="connsiteX2" fmla="*/ 335641 w 1757452"/>
                <a:gd name="connsiteY2" fmla="*/ 194876 h 2105041"/>
                <a:gd name="connsiteX3" fmla="*/ 545717 w 1757452"/>
                <a:gd name="connsiteY3" fmla="*/ 679352 h 2105041"/>
                <a:gd name="connsiteX4" fmla="*/ 878726 w 1757452"/>
                <a:gd name="connsiteY4" fmla="*/ 0 h 2105041"/>
                <a:gd name="connsiteX5" fmla="*/ 759001 w 1757452"/>
                <a:gd name="connsiteY5" fmla="*/ 726011 h 2105041"/>
                <a:gd name="connsiteX6" fmla="*/ 1421811 w 1757452"/>
                <a:gd name="connsiteY6" fmla="*/ 194876 h 2105041"/>
                <a:gd name="connsiteX7" fmla="*/ 869081 w 1757452"/>
                <a:gd name="connsiteY7" fmla="*/ 853525 h 2105041"/>
                <a:gd name="connsiteX8" fmla="*/ 1757452 w 1757452"/>
                <a:gd name="connsiteY8" fmla="*/ 705076 h 2105041"/>
                <a:gd name="connsiteX9" fmla="*/ 1017787 w 1757452"/>
                <a:gd name="connsiteY9" fmla="*/ 1067990 h 2105041"/>
                <a:gd name="connsiteX10" fmla="*/ 1757452 w 1757452"/>
                <a:gd name="connsiteY10" fmla="*/ 1335723 h 2105041"/>
                <a:gd name="connsiteX11" fmla="*/ 1076542 w 1757452"/>
                <a:gd name="connsiteY11" fmla="*/ 1412190 h 2105041"/>
                <a:gd name="connsiteX12" fmla="*/ 1576096 w 1757452"/>
                <a:gd name="connsiteY12" fmla="*/ 1587849 h 2105041"/>
                <a:gd name="connsiteX13" fmla="*/ 1634803 w 1757452"/>
                <a:gd name="connsiteY13" fmla="*/ 1989989 h 2105041"/>
                <a:gd name="connsiteX14" fmla="*/ 902230 w 1757452"/>
                <a:gd name="connsiteY14" fmla="*/ 2013340 h 2105041"/>
                <a:gd name="connsiteX15" fmla="*/ 530527 w 1757452"/>
                <a:gd name="connsiteY15" fmla="*/ 2076866 h 2105041"/>
                <a:gd name="connsiteX16" fmla="*/ 768768 w 1757452"/>
                <a:gd name="connsiteY16" fmla="*/ 1394143 h 2105041"/>
                <a:gd name="connsiteX17" fmla="*/ 335641 w 1757452"/>
                <a:gd name="connsiteY17" fmla="*/ 1845923 h 2105041"/>
                <a:gd name="connsiteX18" fmla="*/ 590853 w 1757452"/>
                <a:gd name="connsiteY18" fmla="*/ 1251387 h 2105041"/>
                <a:gd name="connsiteX19" fmla="*/ 0 w 1757452"/>
                <a:gd name="connsiteY19" fmla="*/ 1335723 h 2105041"/>
                <a:gd name="connsiteX20" fmla="*/ 522897 w 1757452"/>
                <a:gd name="connsiteY20" fmla="*/ 1020400 h 2105041"/>
                <a:gd name="connsiteX21" fmla="*/ 0 w 1757452"/>
                <a:gd name="connsiteY21" fmla="*/ 705076 h 2105041"/>
                <a:gd name="connsiteX0" fmla="*/ 0 w 1757452"/>
                <a:gd name="connsiteY0" fmla="*/ 705076 h 2105041"/>
                <a:gd name="connsiteX1" fmla="*/ 342320 w 1757452"/>
                <a:gd name="connsiteY1" fmla="*/ 824087 h 2105041"/>
                <a:gd name="connsiteX2" fmla="*/ 335641 w 1757452"/>
                <a:gd name="connsiteY2" fmla="*/ 194876 h 2105041"/>
                <a:gd name="connsiteX3" fmla="*/ 545717 w 1757452"/>
                <a:gd name="connsiteY3" fmla="*/ 679352 h 2105041"/>
                <a:gd name="connsiteX4" fmla="*/ 878726 w 1757452"/>
                <a:gd name="connsiteY4" fmla="*/ 0 h 2105041"/>
                <a:gd name="connsiteX5" fmla="*/ 759001 w 1757452"/>
                <a:gd name="connsiteY5" fmla="*/ 726011 h 2105041"/>
                <a:gd name="connsiteX6" fmla="*/ 1421811 w 1757452"/>
                <a:gd name="connsiteY6" fmla="*/ 194876 h 2105041"/>
                <a:gd name="connsiteX7" fmla="*/ 869081 w 1757452"/>
                <a:gd name="connsiteY7" fmla="*/ 853525 h 2105041"/>
                <a:gd name="connsiteX8" fmla="*/ 1757452 w 1757452"/>
                <a:gd name="connsiteY8" fmla="*/ 705076 h 2105041"/>
                <a:gd name="connsiteX9" fmla="*/ 1017787 w 1757452"/>
                <a:gd name="connsiteY9" fmla="*/ 1067990 h 2105041"/>
                <a:gd name="connsiteX10" fmla="*/ 1757452 w 1757452"/>
                <a:gd name="connsiteY10" fmla="*/ 1335723 h 2105041"/>
                <a:gd name="connsiteX11" fmla="*/ 1076542 w 1757452"/>
                <a:gd name="connsiteY11" fmla="*/ 1412190 h 2105041"/>
                <a:gd name="connsiteX12" fmla="*/ 1576096 w 1757452"/>
                <a:gd name="connsiteY12" fmla="*/ 1587849 h 2105041"/>
                <a:gd name="connsiteX13" fmla="*/ 1043839 w 1757452"/>
                <a:gd name="connsiteY13" fmla="*/ 1774388 h 2105041"/>
                <a:gd name="connsiteX14" fmla="*/ 902230 w 1757452"/>
                <a:gd name="connsiteY14" fmla="*/ 2013340 h 2105041"/>
                <a:gd name="connsiteX15" fmla="*/ 530527 w 1757452"/>
                <a:gd name="connsiteY15" fmla="*/ 2076866 h 2105041"/>
                <a:gd name="connsiteX16" fmla="*/ 768768 w 1757452"/>
                <a:gd name="connsiteY16" fmla="*/ 1394143 h 2105041"/>
                <a:gd name="connsiteX17" fmla="*/ 335641 w 1757452"/>
                <a:gd name="connsiteY17" fmla="*/ 1845923 h 2105041"/>
                <a:gd name="connsiteX18" fmla="*/ 590853 w 1757452"/>
                <a:gd name="connsiteY18" fmla="*/ 1251387 h 2105041"/>
                <a:gd name="connsiteX19" fmla="*/ 0 w 1757452"/>
                <a:gd name="connsiteY19" fmla="*/ 1335723 h 2105041"/>
                <a:gd name="connsiteX20" fmla="*/ 522897 w 1757452"/>
                <a:gd name="connsiteY20" fmla="*/ 1020400 h 2105041"/>
                <a:gd name="connsiteX21" fmla="*/ 0 w 1757452"/>
                <a:gd name="connsiteY21" fmla="*/ 705076 h 2105041"/>
                <a:gd name="connsiteX0" fmla="*/ 0 w 1757452"/>
                <a:gd name="connsiteY0" fmla="*/ 705076 h 2105041"/>
                <a:gd name="connsiteX1" fmla="*/ 342320 w 1757452"/>
                <a:gd name="connsiteY1" fmla="*/ 824087 h 2105041"/>
                <a:gd name="connsiteX2" fmla="*/ 335641 w 1757452"/>
                <a:gd name="connsiteY2" fmla="*/ 194876 h 2105041"/>
                <a:gd name="connsiteX3" fmla="*/ 545717 w 1757452"/>
                <a:gd name="connsiteY3" fmla="*/ 679352 h 2105041"/>
                <a:gd name="connsiteX4" fmla="*/ 878726 w 1757452"/>
                <a:gd name="connsiteY4" fmla="*/ 0 h 2105041"/>
                <a:gd name="connsiteX5" fmla="*/ 759001 w 1757452"/>
                <a:gd name="connsiteY5" fmla="*/ 726011 h 2105041"/>
                <a:gd name="connsiteX6" fmla="*/ 1421811 w 1757452"/>
                <a:gd name="connsiteY6" fmla="*/ 194876 h 2105041"/>
                <a:gd name="connsiteX7" fmla="*/ 869081 w 1757452"/>
                <a:gd name="connsiteY7" fmla="*/ 853525 h 2105041"/>
                <a:gd name="connsiteX8" fmla="*/ 1757452 w 1757452"/>
                <a:gd name="connsiteY8" fmla="*/ 705076 h 2105041"/>
                <a:gd name="connsiteX9" fmla="*/ 1017787 w 1757452"/>
                <a:gd name="connsiteY9" fmla="*/ 1067990 h 2105041"/>
                <a:gd name="connsiteX10" fmla="*/ 1757452 w 1757452"/>
                <a:gd name="connsiteY10" fmla="*/ 1335723 h 2105041"/>
                <a:gd name="connsiteX11" fmla="*/ 1076542 w 1757452"/>
                <a:gd name="connsiteY11" fmla="*/ 1412190 h 2105041"/>
                <a:gd name="connsiteX12" fmla="*/ 1576096 w 1757452"/>
                <a:gd name="connsiteY12" fmla="*/ 1587849 h 2105041"/>
                <a:gd name="connsiteX13" fmla="*/ 1043839 w 1757452"/>
                <a:gd name="connsiteY13" fmla="*/ 1774388 h 2105041"/>
                <a:gd name="connsiteX14" fmla="*/ 902230 w 1757452"/>
                <a:gd name="connsiteY14" fmla="*/ 2013340 h 2105041"/>
                <a:gd name="connsiteX15" fmla="*/ 530527 w 1757452"/>
                <a:gd name="connsiteY15" fmla="*/ 2076866 h 2105041"/>
                <a:gd name="connsiteX16" fmla="*/ 768768 w 1757452"/>
                <a:gd name="connsiteY16" fmla="*/ 1394143 h 2105041"/>
                <a:gd name="connsiteX17" fmla="*/ 335641 w 1757452"/>
                <a:gd name="connsiteY17" fmla="*/ 1845923 h 2105041"/>
                <a:gd name="connsiteX18" fmla="*/ 590853 w 1757452"/>
                <a:gd name="connsiteY18" fmla="*/ 1251387 h 2105041"/>
                <a:gd name="connsiteX19" fmla="*/ 0 w 1757452"/>
                <a:gd name="connsiteY19" fmla="*/ 1335723 h 2105041"/>
                <a:gd name="connsiteX20" fmla="*/ 522897 w 1757452"/>
                <a:gd name="connsiteY20" fmla="*/ 1020400 h 2105041"/>
                <a:gd name="connsiteX21" fmla="*/ 0 w 1757452"/>
                <a:gd name="connsiteY21" fmla="*/ 705076 h 2105041"/>
                <a:gd name="connsiteX0" fmla="*/ 0 w 1757452"/>
                <a:gd name="connsiteY0" fmla="*/ 705076 h 2124858"/>
                <a:gd name="connsiteX1" fmla="*/ 342320 w 1757452"/>
                <a:gd name="connsiteY1" fmla="*/ 824087 h 2124858"/>
                <a:gd name="connsiteX2" fmla="*/ 335641 w 1757452"/>
                <a:gd name="connsiteY2" fmla="*/ 194876 h 2124858"/>
                <a:gd name="connsiteX3" fmla="*/ 545717 w 1757452"/>
                <a:gd name="connsiteY3" fmla="*/ 679352 h 2124858"/>
                <a:gd name="connsiteX4" fmla="*/ 878726 w 1757452"/>
                <a:gd name="connsiteY4" fmla="*/ 0 h 2124858"/>
                <a:gd name="connsiteX5" fmla="*/ 759001 w 1757452"/>
                <a:gd name="connsiteY5" fmla="*/ 726011 h 2124858"/>
                <a:gd name="connsiteX6" fmla="*/ 1421811 w 1757452"/>
                <a:gd name="connsiteY6" fmla="*/ 194876 h 2124858"/>
                <a:gd name="connsiteX7" fmla="*/ 869081 w 1757452"/>
                <a:gd name="connsiteY7" fmla="*/ 853525 h 2124858"/>
                <a:gd name="connsiteX8" fmla="*/ 1757452 w 1757452"/>
                <a:gd name="connsiteY8" fmla="*/ 705076 h 2124858"/>
                <a:gd name="connsiteX9" fmla="*/ 1017787 w 1757452"/>
                <a:gd name="connsiteY9" fmla="*/ 1067990 h 2124858"/>
                <a:gd name="connsiteX10" fmla="*/ 1757452 w 1757452"/>
                <a:gd name="connsiteY10" fmla="*/ 1335723 h 2124858"/>
                <a:gd name="connsiteX11" fmla="*/ 1076542 w 1757452"/>
                <a:gd name="connsiteY11" fmla="*/ 1412190 h 2124858"/>
                <a:gd name="connsiteX12" fmla="*/ 1576096 w 1757452"/>
                <a:gd name="connsiteY12" fmla="*/ 1587849 h 2124858"/>
                <a:gd name="connsiteX13" fmla="*/ 1043839 w 1757452"/>
                <a:gd name="connsiteY13" fmla="*/ 1774388 h 2124858"/>
                <a:gd name="connsiteX14" fmla="*/ 1118234 w 1757452"/>
                <a:gd name="connsiteY14" fmla="*/ 2118401 h 2124858"/>
                <a:gd name="connsiteX15" fmla="*/ 902230 w 1757452"/>
                <a:gd name="connsiteY15" fmla="*/ 2013340 h 2124858"/>
                <a:gd name="connsiteX16" fmla="*/ 530527 w 1757452"/>
                <a:gd name="connsiteY16" fmla="*/ 2076866 h 2124858"/>
                <a:gd name="connsiteX17" fmla="*/ 768768 w 1757452"/>
                <a:gd name="connsiteY17" fmla="*/ 1394143 h 2124858"/>
                <a:gd name="connsiteX18" fmla="*/ 335641 w 1757452"/>
                <a:gd name="connsiteY18" fmla="*/ 1845923 h 2124858"/>
                <a:gd name="connsiteX19" fmla="*/ 590853 w 1757452"/>
                <a:gd name="connsiteY19" fmla="*/ 1251387 h 2124858"/>
                <a:gd name="connsiteX20" fmla="*/ 0 w 1757452"/>
                <a:gd name="connsiteY20" fmla="*/ 1335723 h 2124858"/>
                <a:gd name="connsiteX21" fmla="*/ 522897 w 1757452"/>
                <a:gd name="connsiteY21" fmla="*/ 1020400 h 2124858"/>
                <a:gd name="connsiteX22" fmla="*/ 0 w 1757452"/>
                <a:gd name="connsiteY22" fmla="*/ 705076 h 2124858"/>
                <a:gd name="connsiteX0" fmla="*/ 0 w 1757452"/>
                <a:gd name="connsiteY0" fmla="*/ 705076 h 2105041"/>
                <a:gd name="connsiteX1" fmla="*/ 342320 w 1757452"/>
                <a:gd name="connsiteY1" fmla="*/ 824087 h 2105041"/>
                <a:gd name="connsiteX2" fmla="*/ 335641 w 1757452"/>
                <a:gd name="connsiteY2" fmla="*/ 194876 h 2105041"/>
                <a:gd name="connsiteX3" fmla="*/ 545717 w 1757452"/>
                <a:gd name="connsiteY3" fmla="*/ 679352 h 2105041"/>
                <a:gd name="connsiteX4" fmla="*/ 878726 w 1757452"/>
                <a:gd name="connsiteY4" fmla="*/ 0 h 2105041"/>
                <a:gd name="connsiteX5" fmla="*/ 759001 w 1757452"/>
                <a:gd name="connsiteY5" fmla="*/ 726011 h 2105041"/>
                <a:gd name="connsiteX6" fmla="*/ 1421811 w 1757452"/>
                <a:gd name="connsiteY6" fmla="*/ 194876 h 2105041"/>
                <a:gd name="connsiteX7" fmla="*/ 869081 w 1757452"/>
                <a:gd name="connsiteY7" fmla="*/ 853525 h 2105041"/>
                <a:gd name="connsiteX8" fmla="*/ 1757452 w 1757452"/>
                <a:gd name="connsiteY8" fmla="*/ 705076 h 2105041"/>
                <a:gd name="connsiteX9" fmla="*/ 1017787 w 1757452"/>
                <a:gd name="connsiteY9" fmla="*/ 1067990 h 2105041"/>
                <a:gd name="connsiteX10" fmla="*/ 1757452 w 1757452"/>
                <a:gd name="connsiteY10" fmla="*/ 1335723 h 2105041"/>
                <a:gd name="connsiteX11" fmla="*/ 1076542 w 1757452"/>
                <a:gd name="connsiteY11" fmla="*/ 1412190 h 2105041"/>
                <a:gd name="connsiteX12" fmla="*/ 1576096 w 1757452"/>
                <a:gd name="connsiteY12" fmla="*/ 1587849 h 2105041"/>
                <a:gd name="connsiteX13" fmla="*/ 1043839 w 1757452"/>
                <a:gd name="connsiteY13" fmla="*/ 1774388 h 2105041"/>
                <a:gd name="connsiteX14" fmla="*/ 1598428 w 1757452"/>
                <a:gd name="connsiteY14" fmla="*/ 2029852 h 2105041"/>
                <a:gd name="connsiteX15" fmla="*/ 902230 w 1757452"/>
                <a:gd name="connsiteY15" fmla="*/ 2013340 h 2105041"/>
                <a:gd name="connsiteX16" fmla="*/ 530527 w 1757452"/>
                <a:gd name="connsiteY16" fmla="*/ 2076866 h 2105041"/>
                <a:gd name="connsiteX17" fmla="*/ 768768 w 1757452"/>
                <a:gd name="connsiteY17" fmla="*/ 1394143 h 2105041"/>
                <a:gd name="connsiteX18" fmla="*/ 335641 w 1757452"/>
                <a:gd name="connsiteY18" fmla="*/ 1845923 h 2105041"/>
                <a:gd name="connsiteX19" fmla="*/ 590853 w 1757452"/>
                <a:gd name="connsiteY19" fmla="*/ 1251387 h 2105041"/>
                <a:gd name="connsiteX20" fmla="*/ 0 w 1757452"/>
                <a:gd name="connsiteY20" fmla="*/ 1335723 h 2105041"/>
                <a:gd name="connsiteX21" fmla="*/ 522897 w 1757452"/>
                <a:gd name="connsiteY21" fmla="*/ 1020400 h 2105041"/>
                <a:gd name="connsiteX22" fmla="*/ 0 w 1757452"/>
                <a:gd name="connsiteY22" fmla="*/ 705076 h 2105041"/>
                <a:gd name="connsiteX0" fmla="*/ 0 w 1832890"/>
                <a:gd name="connsiteY0" fmla="*/ 705076 h 2105041"/>
                <a:gd name="connsiteX1" fmla="*/ 342320 w 1832890"/>
                <a:gd name="connsiteY1" fmla="*/ 824087 h 2105041"/>
                <a:gd name="connsiteX2" fmla="*/ 335641 w 1832890"/>
                <a:gd name="connsiteY2" fmla="*/ 194876 h 2105041"/>
                <a:gd name="connsiteX3" fmla="*/ 545717 w 1832890"/>
                <a:gd name="connsiteY3" fmla="*/ 679352 h 2105041"/>
                <a:gd name="connsiteX4" fmla="*/ 878726 w 1832890"/>
                <a:gd name="connsiteY4" fmla="*/ 0 h 2105041"/>
                <a:gd name="connsiteX5" fmla="*/ 759001 w 1832890"/>
                <a:gd name="connsiteY5" fmla="*/ 726011 h 2105041"/>
                <a:gd name="connsiteX6" fmla="*/ 1421811 w 1832890"/>
                <a:gd name="connsiteY6" fmla="*/ 194876 h 2105041"/>
                <a:gd name="connsiteX7" fmla="*/ 869081 w 1832890"/>
                <a:gd name="connsiteY7" fmla="*/ 853525 h 2105041"/>
                <a:gd name="connsiteX8" fmla="*/ 1757452 w 1832890"/>
                <a:gd name="connsiteY8" fmla="*/ 705076 h 2105041"/>
                <a:gd name="connsiteX9" fmla="*/ 1017787 w 1832890"/>
                <a:gd name="connsiteY9" fmla="*/ 1067990 h 2105041"/>
                <a:gd name="connsiteX10" fmla="*/ 1757452 w 1832890"/>
                <a:gd name="connsiteY10" fmla="*/ 1335723 h 2105041"/>
                <a:gd name="connsiteX11" fmla="*/ 1076542 w 1832890"/>
                <a:gd name="connsiteY11" fmla="*/ 1412190 h 2105041"/>
                <a:gd name="connsiteX12" fmla="*/ 1832890 w 1832890"/>
                <a:gd name="connsiteY12" fmla="*/ 1593549 h 2105041"/>
                <a:gd name="connsiteX13" fmla="*/ 1043839 w 1832890"/>
                <a:gd name="connsiteY13" fmla="*/ 1774388 h 2105041"/>
                <a:gd name="connsiteX14" fmla="*/ 1598428 w 1832890"/>
                <a:gd name="connsiteY14" fmla="*/ 2029852 h 2105041"/>
                <a:gd name="connsiteX15" fmla="*/ 902230 w 1832890"/>
                <a:gd name="connsiteY15" fmla="*/ 2013340 h 2105041"/>
                <a:gd name="connsiteX16" fmla="*/ 530527 w 1832890"/>
                <a:gd name="connsiteY16" fmla="*/ 2076866 h 2105041"/>
                <a:gd name="connsiteX17" fmla="*/ 768768 w 1832890"/>
                <a:gd name="connsiteY17" fmla="*/ 1394143 h 2105041"/>
                <a:gd name="connsiteX18" fmla="*/ 335641 w 1832890"/>
                <a:gd name="connsiteY18" fmla="*/ 1845923 h 2105041"/>
                <a:gd name="connsiteX19" fmla="*/ 590853 w 1832890"/>
                <a:gd name="connsiteY19" fmla="*/ 1251387 h 2105041"/>
                <a:gd name="connsiteX20" fmla="*/ 0 w 1832890"/>
                <a:gd name="connsiteY20" fmla="*/ 1335723 h 2105041"/>
                <a:gd name="connsiteX21" fmla="*/ 522897 w 1832890"/>
                <a:gd name="connsiteY21" fmla="*/ 1020400 h 2105041"/>
                <a:gd name="connsiteX22" fmla="*/ 0 w 1832890"/>
                <a:gd name="connsiteY22" fmla="*/ 705076 h 2105041"/>
                <a:gd name="connsiteX0" fmla="*/ 0 w 1832890"/>
                <a:gd name="connsiteY0" fmla="*/ 705076 h 2105041"/>
                <a:gd name="connsiteX1" fmla="*/ 342320 w 1832890"/>
                <a:gd name="connsiteY1" fmla="*/ 824087 h 2105041"/>
                <a:gd name="connsiteX2" fmla="*/ 335641 w 1832890"/>
                <a:gd name="connsiteY2" fmla="*/ 194876 h 2105041"/>
                <a:gd name="connsiteX3" fmla="*/ 545717 w 1832890"/>
                <a:gd name="connsiteY3" fmla="*/ 679352 h 2105041"/>
                <a:gd name="connsiteX4" fmla="*/ 878726 w 1832890"/>
                <a:gd name="connsiteY4" fmla="*/ 0 h 2105041"/>
                <a:gd name="connsiteX5" fmla="*/ 759001 w 1832890"/>
                <a:gd name="connsiteY5" fmla="*/ 726011 h 2105041"/>
                <a:gd name="connsiteX6" fmla="*/ 1421811 w 1832890"/>
                <a:gd name="connsiteY6" fmla="*/ 194876 h 2105041"/>
                <a:gd name="connsiteX7" fmla="*/ 869081 w 1832890"/>
                <a:gd name="connsiteY7" fmla="*/ 853525 h 2105041"/>
                <a:gd name="connsiteX8" fmla="*/ 1757452 w 1832890"/>
                <a:gd name="connsiteY8" fmla="*/ 705076 h 2105041"/>
                <a:gd name="connsiteX9" fmla="*/ 1017787 w 1832890"/>
                <a:gd name="connsiteY9" fmla="*/ 1067990 h 2105041"/>
                <a:gd name="connsiteX10" fmla="*/ 1757452 w 1832890"/>
                <a:gd name="connsiteY10" fmla="*/ 1335723 h 2105041"/>
                <a:gd name="connsiteX11" fmla="*/ 1076542 w 1832890"/>
                <a:gd name="connsiteY11" fmla="*/ 1412190 h 2105041"/>
                <a:gd name="connsiteX12" fmla="*/ 1832890 w 1832890"/>
                <a:gd name="connsiteY12" fmla="*/ 1593549 h 2105041"/>
                <a:gd name="connsiteX13" fmla="*/ 1043839 w 1832890"/>
                <a:gd name="connsiteY13" fmla="*/ 1774388 h 2105041"/>
                <a:gd name="connsiteX14" fmla="*/ 1598428 w 1832890"/>
                <a:gd name="connsiteY14" fmla="*/ 2029852 h 2105041"/>
                <a:gd name="connsiteX15" fmla="*/ 902230 w 1832890"/>
                <a:gd name="connsiteY15" fmla="*/ 2013340 h 2105041"/>
                <a:gd name="connsiteX16" fmla="*/ 530527 w 1832890"/>
                <a:gd name="connsiteY16" fmla="*/ 2076866 h 2105041"/>
                <a:gd name="connsiteX17" fmla="*/ 768768 w 1832890"/>
                <a:gd name="connsiteY17" fmla="*/ 1394143 h 2105041"/>
                <a:gd name="connsiteX18" fmla="*/ 335641 w 1832890"/>
                <a:gd name="connsiteY18" fmla="*/ 1845923 h 2105041"/>
                <a:gd name="connsiteX19" fmla="*/ 590853 w 1832890"/>
                <a:gd name="connsiteY19" fmla="*/ 1251387 h 2105041"/>
                <a:gd name="connsiteX20" fmla="*/ 0 w 1832890"/>
                <a:gd name="connsiteY20" fmla="*/ 1335723 h 2105041"/>
                <a:gd name="connsiteX21" fmla="*/ 522897 w 1832890"/>
                <a:gd name="connsiteY21" fmla="*/ 1020400 h 2105041"/>
                <a:gd name="connsiteX22" fmla="*/ 0 w 1832890"/>
                <a:gd name="connsiteY22" fmla="*/ 705076 h 2105041"/>
                <a:gd name="connsiteX0" fmla="*/ 0 w 1832890"/>
                <a:gd name="connsiteY0" fmla="*/ 705076 h 2105041"/>
                <a:gd name="connsiteX1" fmla="*/ 342320 w 1832890"/>
                <a:gd name="connsiteY1" fmla="*/ 824087 h 2105041"/>
                <a:gd name="connsiteX2" fmla="*/ 335641 w 1832890"/>
                <a:gd name="connsiteY2" fmla="*/ 194876 h 2105041"/>
                <a:gd name="connsiteX3" fmla="*/ 545717 w 1832890"/>
                <a:gd name="connsiteY3" fmla="*/ 679352 h 2105041"/>
                <a:gd name="connsiteX4" fmla="*/ 878726 w 1832890"/>
                <a:gd name="connsiteY4" fmla="*/ 0 h 2105041"/>
                <a:gd name="connsiteX5" fmla="*/ 759001 w 1832890"/>
                <a:gd name="connsiteY5" fmla="*/ 726011 h 2105041"/>
                <a:gd name="connsiteX6" fmla="*/ 1421811 w 1832890"/>
                <a:gd name="connsiteY6" fmla="*/ 194876 h 2105041"/>
                <a:gd name="connsiteX7" fmla="*/ 869081 w 1832890"/>
                <a:gd name="connsiteY7" fmla="*/ 853525 h 2105041"/>
                <a:gd name="connsiteX8" fmla="*/ 1757452 w 1832890"/>
                <a:gd name="connsiteY8" fmla="*/ 705076 h 2105041"/>
                <a:gd name="connsiteX9" fmla="*/ 1017787 w 1832890"/>
                <a:gd name="connsiteY9" fmla="*/ 1067990 h 2105041"/>
                <a:gd name="connsiteX10" fmla="*/ 1776067 w 1832890"/>
                <a:gd name="connsiteY10" fmla="*/ 1047164 h 2105041"/>
                <a:gd name="connsiteX11" fmla="*/ 1076542 w 1832890"/>
                <a:gd name="connsiteY11" fmla="*/ 1412190 h 2105041"/>
                <a:gd name="connsiteX12" fmla="*/ 1832890 w 1832890"/>
                <a:gd name="connsiteY12" fmla="*/ 1593549 h 2105041"/>
                <a:gd name="connsiteX13" fmla="*/ 1043839 w 1832890"/>
                <a:gd name="connsiteY13" fmla="*/ 1774388 h 2105041"/>
                <a:gd name="connsiteX14" fmla="*/ 1598428 w 1832890"/>
                <a:gd name="connsiteY14" fmla="*/ 2029852 h 2105041"/>
                <a:gd name="connsiteX15" fmla="*/ 902230 w 1832890"/>
                <a:gd name="connsiteY15" fmla="*/ 2013340 h 2105041"/>
                <a:gd name="connsiteX16" fmla="*/ 530527 w 1832890"/>
                <a:gd name="connsiteY16" fmla="*/ 2076866 h 2105041"/>
                <a:gd name="connsiteX17" fmla="*/ 768768 w 1832890"/>
                <a:gd name="connsiteY17" fmla="*/ 1394143 h 2105041"/>
                <a:gd name="connsiteX18" fmla="*/ 335641 w 1832890"/>
                <a:gd name="connsiteY18" fmla="*/ 1845923 h 2105041"/>
                <a:gd name="connsiteX19" fmla="*/ 590853 w 1832890"/>
                <a:gd name="connsiteY19" fmla="*/ 1251387 h 2105041"/>
                <a:gd name="connsiteX20" fmla="*/ 0 w 1832890"/>
                <a:gd name="connsiteY20" fmla="*/ 1335723 h 2105041"/>
                <a:gd name="connsiteX21" fmla="*/ 522897 w 1832890"/>
                <a:gd name="connsiteY21" fmla="*/ 1020400 h 2105041"/>
                <a:gd name="connsiteX22" fmla="*/ 0 w 1832890"/>
                <a:gd name="connsiteY22" fmla="*/ 705076 h 2105041"/>
                <a:gd name="connsiteX0" fmla="*/ 0 w 1832890"/>
                <a:gd name="connsiteY0" fmla="*/ 705076 h 2105041"/>
                <a:gd name="connsiteX1" fmla="*/ 342320 w 1832890"/>
                <a:gd name="connsiteY1" fmla="*/ 824087 h 2105041"/>
                <a:gd name="connsiteX2" fmla="*/ 335641 w 1832890"/>
                <a:gd name="connsiteY2" fmla="*/ 194876 h 2105041"/>
                <a:gd name="connsiteX3" fmla="*/ 545717 w 1832890"/>
                <a:gd name="connsiteY3" fmla="*/ 679352 h 2105041"/>
                <a:gd name="connsiteX4" fmla="*/ 878726 w 1832890"/>
                <a:gd name="connsiteY4" fmla="*/ 0 h 2105041"/>
                <a:gd name="connsiteX5" fmla="*/ 759001 w 1832890"/>
                <a:gd name="connsiteY5" fmla="*/ 726011 h 2105041"/>
                <a:gd name="connsiteX6" fmla="*/ 1421811 w 1832890"/>
                <a:gd name="connsiteY6" fmla="*/ 194876 h 2105041"/>
                <a:gd name="connsiteX7" fmla="*/ 869081 w 1832890"/>
                <a:gd name="connsiteY7" fmla="*/ 853525 h 2105041"/>
                <a:gd name="connsiteX8" fmla="*/ 1757452 w 1832890"/>
                <a:gd name="connsiteY8" fmla="*/ 705076 h 2105041"/>
                <a:gd name="connsiteX9" fmla="*/ 1017787 w 1832890"/>
                <a:gd name="connsiteY9" fmla="*/ 1067990 h 2105041"/>
                <a:gd name="connsiteX10" fmla="*/ 1776067 w 1832890"/>
                <a:gd name="connsiteY10" fmla="*/ 1047164 h 2105041"/>
                <a:gd name="connsiteX11" fmla="*/ 1087827 w 1832890"/>
                <a:gd name="connsiteY11" fmla="*/ 1293392 h 2105041"/>
                <a:gd name="connsiteX12" fmla="*/ 1832890 w 1832890"/>
                <a:gd name="connsiteY12" fmla="*/ 1593549 h 2105041"/>
                <a:gd name="connsiteX13" fmla="*/ 1043839 w 1832890"/>
                <a:gd name="connsiteY13" fmla="*/ 1774388 h 2105041"/>
                <a:gd name="connsiteX14" fmla="*/ 1598428 w 1832890"/>
                <a:gd name="connsiteY14" fmla="*/ 2029852 h 2105041"/>
                <a:gd name="connsiteX15" fmla="*/ 902230 w 1832890"/>
                <a:gd name="connsiteY15" fmla="*/ 2013340 h 2105041"/>
                <a:gd name="connsiteX16" fmla="*/ 530527 w 1832890"/>
                <a:gd name="connsiteY16" fmla="*/ 2076866 h 2105041"/>
                <a:gd name="connsiteX17" fmla="*/ 768768 w 1832890"/>
                <a:gd name="connsiteY17" fmla="*/ 1394143 h 2105041"/>
                <a:gd name="connsiteX18" fmla="*/ 335641 w 1832890"/>
                <a:gd name="connsiteY18" fmla="*/ 1845923 h 2105041"/>
                <a:gd name="connsiteX19" fmla="*/ 590853 w 1832890"/>
                <a:gd name="connsiteY19" fmla="*/ 1251387 h 2105041"/>
                <a:gd name="connsiteX20" fmla="*/ 0 w 1832890"/>
                <a:gd name="connsiteY20" fmla="*/ 1335723 h 2105041"/>
                <a:gd name="connsiteX21" fmla="*/ 522897 w 1832890"/>
                <a:gd name="connsiteY21" fmla="*/ 1020400 h 2105041"/>
                <a:gd name="connsiteX22" fmla="*/ 0 w 1832890"/>
                <a:gd name="connsiteY22" fmla="*/ 705076 h 2105041"/>
                <a:gd name="connsiteX0" fmla="*/ 0 w 1832890"/>
                <a:gd name="connsiteY0" fmla="*/ 705076 h 2105041"/>
                <a:gd name="connsiteX1" fmla="*/ 342320 w 1832890"/>
                <a:gd name="connsiteY1" fmla="*/ 824087 h 2105041"/>
                <a:gd name="connsiteX2" fmla="*/ 335641 w 1832890"/>
                <a:gd name="connsiteY2" fmla="*/ 194876 h 2105041"/>
                <a:gd name="connsiteX3" fmla="*/ 545717 w 1832890"/>
                <a:gd name="connsiteY3" fmla="*/ 679352 h 2105041"/>
                <a:gd name="connsiteX4" fmla="*/ 878726 w 1832890"/>
                <a:gd name="connsiteY4" fmla="*/ 0 h 2105041"/>
                <a:gd name="connsiteX5" fmla="*/ 759001 w 1832890"/>
                <a:gd name="connsiteY5" fmla="*/ 726011 h 2105041"/>
                <a:gd name="connsiteX6" fmla="*/ 1421811 w 1832890"/>
                <a:gd name="connsiteY6" fmla="*/ 194876 h 2105041"/>
                <a:gd name="connsiteX7" fmla="*/ 869081 w 1832890"/>
                <a:gd name="connsiteY7" fmla="*/ 853525 h 2105041"/>
                <a:gd name="connsiteX8" fmla="*/ 1757452 w 1832890"/>
                <a:gd name="connsiteY8" fmla="*/ 705076 h 2105041"/>
                <a:gd name="connsiteX9" fmla="*/ 1017787 w 1832890"/>
                <a:gd name="connsiteY9" fmla="*/ 1067990 h 2105041"/>
                <a:gd name="connsiteX10" fmla="*/ 1776067 w 1832890"/>
                <a:gd name="connsiteY10" fmla="*/ 1047164 h 2105041"/>
                <a:gd name="connsiteX11" fmla="*/ 1087827 w 1832890"/>
                <a:gd name="connsiteY11" fmla="*/ 1293392 h 2105041"/>
                <a:gd name="connsiteX12" fmla="*/ 1832890 w 1832890"/>
                <a:gd name="connsiteY12" fmla="*/ 1593549 h 2105041"/>
                <a:gd name="connsiteX13" fmla="*/ 1089217 w 1832890"/>
                <a:gd name="connsiteY13" fmla="*/ 1632436 h 2105041"/>
                <a:gd name="connsiteX14" fmla="*/ 1598428 w 1832890"/>
                <a:gd name="connsiteY14" fmla="*/ 2029852 h 2105041"/>
                <a:gd name="connsiteX15" fmla="*/ 902230 w 1832890"/>
                <a:gd name="connsiteY15" fmla="*/ 2013340 h 2105041"/>
                <a:gd name="connsiteX16" fmla="*/ 530527 w 1832890"/>
                <a:gd name="connsiteY16" fmla="*/ 2076866 h 2105041"/>
                <a:gd name="connsiteX17" fmla="*/ 768768 w 1832890"/>
                <a:gd name="connsiteY17" fmla="*/ 1394143 h 2105041"/>
                <a:gd name="connsiteX18" fmla="*/ 335641 w 1832890"/>
                <a:gd name="connsiteY18" fmla="*/ 1845923 h 2105041"/>
                <a:gd name="connsiteX19" fmla="*/ 590853 w 1832890"/>
                <a:gd name="connsiteY19" fmla="*/ 1251387 h 2105041"/>
                <a:gd name="connsiteX20" fmla="*/ 0 w 1832890"/>
                <a:gd name="connsiteY20" fmla="*/ 1335723 h 2105041"/>
                <a:gd name="connsiteX21" fmla="*/ 522897 w 1832890"/>
                <a:gd name="connsiteY21" fmla="*/ 1020400 h 2105041"/>
                <a:gd name="connsiteX22" fmla="*/ 0 w 1832890"/>
                <a:gd name="connsiteY22" fmla="*/ 705076 h 2105041"/>
                <a:gd name="connsiteX0" fmla="*/ 0 w 1832890"/>
                <a:gd name="connsiteY0" fmla="*/ 705076 h 2098124"/>
                <a:gd name="connsiteX1" fmla="*/ 342320 w 1832890"/>
                <a:gd name="connsiteY1" fmla="*/ 824087 h 2098124"/>
                <a:gd name="connsiteX2" fmla="*/ 335641 w 1832890"/>
                <a:gd name="connsiteY2" fmla="*/ 194876 h 2098124"/>
                <a:gd name="connsiteX3" fmla="*/ 545717 w 1832890"/>
                <a:gd name="connsiteY3" fmla="*/ 679352 h 2098124"/>
                <a:gd name="connsiteX4" fmla="*/ 878726 w 1832890"/>
                <a:gd name="connsiteY4" fmla="*/ 0 h 2098124"/>
                <a:gd name="connsiteX5" fmla="*/ 759001 w 1832890"/>
                <a:gd name="connsiteY5" fmla="*/ 726011 h 2098124"/>
                <a:gd name="connsiteX6" fmla="*/ 1421811 w 1832890"/>
                <a:gd name="connsiteY6" fmla="*/ 194876 h 2098124"/>
                <a:gd name="connsiteX7" fmla="*/ 869081 w 1832890"/>
                <a:gd name="connsiteY7" fmla="*/ 853525 h 2098124"/>
                <a:gd name="connsiteX8" fmla="*/ 1757452 w 1832890"/>
                <a:gd name="connsiteY8" fmla="*/ 705076 h 2098124"/>
                <a:gd name="connsiteX9" fmla="*/ 1017787 w 1832890"/>
                <a:gd name="connsiteY9" fmla="*/ 1067990 h 2098124"/>
                <a:gd name="connsiteX10" fmla="*/ 1776067 w 1832890"/>
                <a:gd name="connsiteY10" fmla="*/ 1047164 h 2098124"/>
                <a:gd name="connsiteX11" fmla="*/ 1087827 w 1832890"/>
                <a:gd name="connsiteY11" fmla="*/ 1293392 h 2098124"/>
                <a:gd name="connsiteX12" fmla="*/ 1832890 w 1832890"/>
                <a:gd name="connsiteY12" fmla="*/ 1593549 h 2098124"/>
                <a:gd name="connsiteX13" fmla="*/ 1089217 w 1832890"/>
                <a:gd name="connsiteY13" fmla="*/ 1632436 h 2098124"/>
                <a:gd name="connsiteX14" fmla="*/ 1598428 w 1832890"/>
                <a:gd name="connsiteY14" fmla="*/ 2029852 h 2098124"/>
                <a:gd name="connsiteX15" fmla="*/ 957847 w 1832890"/>
                <a:gd name="connsiteY15" fmla="*/ 1937244 h 2098124"/>
                <a:gd name="connsiteX16" fmla="*/ 530527 w 1832890"/>
                <a:gd name="connsiteY16" fmla="*/ 2076866 h 2098124"/>
                <a:gd name="connsiteX17" fmla="*/ 768768 w 1832890"/>
                <a:gd name="connsiteY17" fmla="*/ 1394143 h 2098124"/>
                <a:gd name="connsiteX18" fmla="*/ 335641 w 1832890"/>
                <a:gd name="connsiteY18" fmla="*/ 1845923 h 2098124"/>
                <a:gd name="connsiteX19" fmla="*/ 590853 w 1832890"/>
                <a:gd name="connsiteY19" fmla="*/ 1251387 h 2098124"/>
                <a:gd name="connsiteX20" fmla="*/ 0 w 1832890"/>
                <a:gd name="connsiteY20" fmla="*/ 1335723 h 2098124"/>
                <a:gd name="connsiteX21" fmla="*/ 522897 w 1832890"/>
                <a:gd name="connsiteY21" fmla="*/ 1020400 h 2098124"/>
                <a:gd name="connsiteX22" fmla="*/ 0 w 1832890"/>
                <a:gd name="connsiteY22" fmla="*/ 705076 h 2098124"/>
                <a:gd name="connsiteX0" fmla="*/ 0 w 1832890"/>
                <a:gd name="connsiteY0" fmla="*/ 705076 h 2106424"/>
                <a:gd name="connsiteX1" fmla="*/ 342320 w 1832890"/>
                <a:gd name="connsiteY1" fmla="*/ 824087 h 2106424"/>
                <a:gd name="connsiteX2" fmla="*/ 335641 w 1832890"/>
                <a:gd name="connsiteY2" fmla="*/ 194876 h 2106424"/>
                <a:gd name="connsiteX3" fmla="*/ 545717 w 1832890"/>
                <a:gd name="connsiteY3" fmla="*/ 679352 h 2106424"/>
                <a:gd name="connsiteX4" fmla="*/ 878726 w 1832890"/>
                <a:gd name="connsiteY4" fmla="*/ 0 h 2106424"/>
                <a:gd name="connsiteX5" fmla="*/ 759001 w 1832890"/>
                <a:gd name="connsiteY5" fmla="*/ 726011 h 2106424"/>
                <a:gd name="connsiteX6" fmla="*/ 1421811 w 1832890"/>
                <a:gd name="connsiteY6" fmla="*/ 194876 h 2106424"/>
                <a:gd name="connsiteX7" fmla="*/ 869081 w 1832890"/>
                <a:gd name="connsiteY7" fmla="*/ 853525 h 2106424"/>
                <a:gd name="connsiteX8" fmla="*/ 1757452 w 1832890"/>
                <a:gd name="connsiteY8" fmla="*/ 705076 h 2106424"/>
                <a:gd name="connsiteX9" fmla="*/ 1017787 w 1832890"/>
                <a:gd name="connsiteY9" fmla="*/ 1067990 h 2106424"/>
                <a:gd name="connsiteX10" fmla="*/ 1776067 w 1832890"/>
                <a:gd name="connsiteY10" fmla="*/ 1047164 h 2106424"/>
                <a:gd name="connsiteX11" fmla="*/ 1087827 w 1832890"/>
                <a:gd name="connsiteY11" fmla="*/ 1293392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759001 w 1832890"/>
                <a:gd name="connsiteY5" fmla="*/ 726011 h 2106424"/>
                <a:gd name="connsiteX6" fmla="*/ 1421811 w 1832890"/>
                <a:gd name="connsiteY6" fmla="*/ 194876 h 2106424"/>
                <a:gd name="connsiteX7" fmla="*/ 869081 w 1832890"/>
                <a:gd name="connsiteY7" fmla="*/ 853525 h 2106424"/>
                <a:gd name="connsiteX8" fmla="*/ 1757452 w 1832890"/>
                <a:gd name="connsiteY8" fmla="*/ 705076 h 2106424"/>
                <a:gd name="connsiteX9" fmla="*/ 1017787 w 1832890"/>
                <a:gd name="connsiteY9" fmla="*/ 1067990 h 2106424"/>
                <a:gd name="connsiteX10" fmla="*/ 1776067 w 1832890"/>
                <a:gd name="connsiteY10" fmla="*/ 1047164 h 2106424"/>
                <a:gd name="connsiteX11" fmla="*/ 1087827 w 1832890"/>
                <a:gd name="connsiteY11" fmla="*/ 1293392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576674 w 1832890"/>
                <a:gd name="connsiteY5" fmla="*/ 688895 h 2106424"/>
                <a:gd name="connsiteX6" fmla="*/ 1421811 w 1832890"/>
                <a:gd name="connsiteY6" fmla="*/ 194876 h 2106424"/>
                <a:gd name="connsiteX7" fmla="*/ 869081 w 1832890"/>
                <a:gd name="connsiteY7" fmla="*/ 853525 h 2106424"/>
                <a:gd name="connsiteX8" fmla="*/ 1757452 w 1832890"/>
                <a:gd name="connsiteY8" fmla="*/ 705076 h 2106424"/>
                <a:gd name="connsiteX9" fmla="*/ 1017787 w 1832890"/>
                <a:gd name="connsiteY9" fmla="*/ 1067990 h 2106424"/>
                <a:gd name="connsiteX10" fmla="*/ 1776067 w 1832890"/>
                <a:gd name="connsiteY10" fmla="*/ 1047164 h 2106424"/>
                <a:gd name="connsiteX11" fmla="*/ 1087827 w 1832890"/>
                <a:gd name="connsiteY11" fmla="*/ 1293392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697450 w 1832890"/>
                <a:gd name="connsiteY5" fmla="*/ 725662 h 2106424"/>
                <a:gd name="connsiteX6" fmla="*/ 1421811 w 1832890"/>
                <a:gd name="connsiteY6" fmla="*/ 194876 h 2106424"/>
                <a:gd name="connsiteX7" fmla="*/ 869081 w 1832890"/>
                <a:gd name="connsiteY7" fmla="*/ 853525 h 2106424"/>
                <a:gd name="connsiteX8" fmla="*/ 1757452 w 1832890"/>
                <a:gd name="connsiteY8" fmla="*/ 705076 h 2106424"/>
                <a:gd name="connsiteX9" fmla="*/ 1017787 w 1832890"/>
                <a:gd name="connsiteY9" fmla="*/ 1067990 h 2106424"/>
                <a:gd name="connsiteX10" fmla="*/ 1776067 w 1832890"/>
                <a:gd name="connsiteY10" fmla="*/ 1047164 h 2106424"/>
                <a:gd name="connsiteX11" fmla="*/ 1087827 w 1832890"/>
                <a:gd name="connsiteY11" fmla="*/ 1293392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697450 w 1832890"/>
                <a:gd name="connsiteY5" fmla="*/ 725662 h 2106424"/>
                <a:gd name="connsiteX6" fmla="*/ 1421811 w 1832890"/>
                <a:gd name="connsiteY6" fmla="*/ 194876 h 2106424"/>
                <a:gd name="connsiteX7" fmla="*/ 828706 w 1832890"/>
                <a:gd name="connsiteY7" fmla="*/ 861786 h 2106424"/>
                <a:gd name="connsiteX8" fmla="*/ 1757452 w 1832890"/>
                <a:gd name="connsiteY8" fmla="*/ 705076 h 2106424"/>
                <a:gd name="connsiteX9" fmla="*/ 1017787 w 1832890"/>
                <a:gd name="connsiteY9" fmla="*/ 1067990 h 2106424"/>
                <a:gd name="connsiteX10" fmla="*/ 1776067 w 1832890"/>
                <a:gd name="connsiteY10" fmla="*/ 1047164 h 2106424"/>
                <a:gd name="connsiteX11" fmla="*/ 1087827 w 1832890"/>
                <a:gd name="connsiteY11" fmla="*/ 1293392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697450 w 1832890"/>
                <a:gd name="connsiteY5" fmla="*/ 725662 h 2106424"/>
                <a:gd name="connsiteX6" fmla="*/ 1421811 w 1832890"/>
                <a:gd name="connsiteY6" fmla="*/ 194876 h 2106424"/>
                <a:gd name="connsiteX7" fmla="*/ 828706 w 1832890"/>
                <a:gd name="connsiteY7" fmla="*/ 861786 h 2106424"/>
                <a:gd name="connsiteX8" fmla="*/ 1757452 w 1832890"/>
                <a:gd name="connsiteY8" fmla="*/ 705076 h 2106424"/>
                <a:gd name="connsiteX9" fmla="*/ 966475 w 1832890"/>
                <a:gd name="connsiteY9" fmla="*/ 1133498 h 2106424"/>
                <a:gd name="connsiteX10" fmla="*/ 1776067 w 1832890"/>
                <a:gd name="connsiteY10" fmla="*/ 1047164 h 2106424"/>
                <a:gd name="connsiteX11" fmla="*/ 1087827 w 1832890"/>
                <a:gd name="connsiteY11" fmla="*/ 1293392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697450 w 1832890"/>
                <a:gd name="connsiteY5" fmla="*/ 725662 h 2106424"/>
                <a:gd name="connsiteX6" fmla="*/ 1421811 w 1832890"/>
                <a:gd name="connsiteY6" fmla="*/ 194876 h 2106424"/>
                <a:gd name="connsiteX7" fmla="*/ 828706 w 1832890"/>
                <a:gd name="connsiteY7" fmla="*/ 861786 h 2106424"/>
                <a:gd name="connsiteX8" fmla="*/ 1757452 w 1832890"/>
                <a:gd name="connsiteY8" fmla="*/ 705076 h 2106424"/>
                <a:gd name="connsiteX9" fmla="*/ 966475 w 1832890"/>
                <a:gd name="connsiteY9" fmla="*/ 1133498 h 2106424"/>
                <a:gd name="connsiteX10" fmla="*/ 1776067 w 1832890"/>
                <a:gd name="connsiteY10" fmla="*/ 1047164 h 2106424"/>
                <a:gd name="connsiteX11" fmla="*/ 1036515 w 1832890"/>
                <a:gd name="connsiteY11" fmla="*/ 1358900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697450 w 1832890"/>
                <a:gd name="connsiteY5" fmla="*/ 725662 h 2106424"/>
                <a:gd name="connsiteX6" fmla="*/ 1421811 w 1832890"/>
                <a:gd name="connsiteY6" fmla="*/ 194876 h 2106424"/>
                <a:gd name="connsiteX7" fmla="*/ 828706 w 1832890"/>
                <a:gd name="connsiteY7" fmla="*/ 861786 h 2106424"/>
                <a:gd name="connsiteX8" fmla="*/ 1757452 w 1832890"/>
                <a:gd name="connsiteY8" fmla="*/ 705076 h 2106424"/>
                <a:gd name="connsiteX9" fmla="*/ 966475 w 1832890"/>
                <a:gd name="connsiteY9" fmla="*/ 1133498 h 2106424"/>
                <a:gd name="connsiteX10" fmla="*/ 1776067 w 1832890"/>
                <a:gd name="connsiteY10" fmla="*/ 1047164 h 2106424"/>
                <a:gd name="connsiteX11" fmla="*/ 1036515 w 1832890"/>
                <a:gd name="connsiteY11" fmla="*/ 1358900 h 2106424"/>
                <a:gd name="connsiteX12" fmla="*/ 1832890 w 1832890"/>
                <a:gd name="connsiteY12" fmla="*/ 1593549 h 2106424"/>
                <a:gd name="connsiteX13" fmla="*/ 1089566 w 1832890"/>
                <a:gd name="connsiteY13" fmla="*/ 1570885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291113"/>
                <a:gd name="connsiteX1" fmla="*/ 342320 w 1832890"/>
                <a:gd name="connsiteY1" fmla="*/ 824087 h 2291113"/>
                <a:gd name="connsiteX2" fmla="*/ 335641 w 1832890"/>
                <a:gd name="connsiteY2" fmla="*/ 194876 h 2291113"/>
                <a:gd name="connsiteX3" fmla="*/ 452749 w 1832890"/>
                <a:gd name="connsiteY3" fmla="*/ 604536 h 2291113"/>
                <a:gd name="connsiteX4" fmla="*/ 878726 w 1832890"/>
                <a:gd name="connsiteY4" fmla="*/ 0 h 2291113"/>
                <a:gd name="connsiteX5" fmla="*/ 697450 w 1832890"/>
                <a:gd name="connsiteY5" fmla="*/ 725662 h 2291113"/>
                <a:gd name="connsiteX6" fmla="*/ 1421811 w 1832890"/>
                <a:gd name="connsiteY6" fmla="*/ 194876 h 2291113"/>
                <a:gd name="connsiteX7" fmla="*/ 828706 w 1832890"/>
                <a:gd name="connsiteY7" fmla="*/ 861786 h 2291113"/>
                <a:gd name="connsiteX8" fmla="*/ 1757452 w 1832890"/>
                <a:gd name="connsiteY8" fmla="*/ 705076 h 2291113"/>
                <a:gd name="connsiteX9" fmla="*/ 966475 w 1832890"/>
                <a:gd name="connsiteY9" fmla="*/ 1133498 h 2291113"/>
                <a:gd name="connsiteX10" fmla="*/ 1776067 w 1832890"/>
                <a:gd name="connsiteY10" fmla="*/ 1047164 h 2291113"/>
                <a:gd name="connsiteX11" fmla="*/ 1036515 w 1832890"/>
                <a:gd name="connsiteY11" fmla="*/ 1358900 h 2291113"/>
                <a:gd name="connsiteX12" fmla="*/ 1832890 w 1832890"/>
                <a:gd name="connsiteY12" fmla="*/ 1593549 h 2291113"/>
                <a:gd name="connsiteX13" fmla="*/ 1089566 w 1832890"/>
                <a:gd name="connsiteY13" fmla="*/ 1570885 h 2291113"/>
                <a:gd name="connsiteX14" fmla="*/ 1598428 w 1832890"/>
                <a:gd name="connsiteY14" fmla="*/ 2029852 h 2291113"/>
                <a:gd name="connsiteX15" fmla="*/ 959478 w 1832890"/>
                <a:gd name="connsiteY15" fmla="*/ 2024277 h 2291113"/>
                <a:gd name="connsiteX16" fmla="*/ 745900 w 1832890"/>
                <a:gd name="connsiteY16" fmla="*/ 2275482 h 2291113"/>
                <a:gd name="connsiteX17" fmla="*/ 768768 w 1832890"/>
                <a:gd name="connsiteY17" fmla="*/ 1394143 h 2291113"/>
                <a:gd name="connsiteX18" fmla="*/ 335641 w 1832890"/>
                <a:gd name="connsiteY18" fmla="*/ 1845923 h 2291113"/>
                <a:gd name="connsiteX19" fmla="*/ 590853 w 1832890"/>
                <a:gd name="connsiteY19" fmla="*/ 1251387 h 2291113"/>
                <a:gd name="connsiteX20" fmla="*/ 0 w 1832890"/>
                <a:gd name="connsiteY20" fmla="*/ 1335723 h 2291113"/>
                <a:gd name="connsiteX21" fmla="*/ 522897 w 1832890"/>
                <a:gd name="connsiteY21" fmla="*/ 1020400 h 2291113"/>
                <a:gd name="connsiteX22" fmla="*/ 0 w 1832890"/>
                <a:gd name="connsiteY22" fmla="*/ 705076 h 2291113"/>
                <a:gd name="connsiteX0" fmla="*/ 0 w 1832890"/>
                <a:gd name="connsiteY0" fmla="*/ 705076 h 2291113"/>
                <a:gd name="connsiteX1" fmla="*/ 342320 w 1832890"/>
                <a:gd name="connsiteY1" fmla="*/ 824087 h 2291113"/>
                <a:gd name="connsiteX2" fmla="*/ 335641 w 1832890"/>
                <a:gd name="connsiteY2" fmla="*/ 194876 h 2291113"/>
                <a:gd name="connsiteX3" fmla="*/ 452749 w 1832890"/>
                <a:gd name="connsiteY3" fmla="*/ 604536 h 2291113"/>
                <a:gd name="connsiteX4" fmla="*/ 878726 w 1832890"/>
                <a:gd name="connsiteY4" fmla="*/ 0 h 2291113"/>
                <a:gd name="connsiteX5" fmla="*/ 697450 w 1832890"/>
                <a:gd name="connsiteY5" fmla="*/ 725662 h 2291113"/>
                <a:gd name="connsiteX6" fmla="*/ 1421811 w 1832890"/>
                <a:gd name="connsiteY6" fmla="*/ 194876 h 2291113"/>
                <a:gd name="connsiteX7" fmla="*/ 828706 w 1832890"/>
                <a:gd name="connsiteY7" fmla="*/ 861786 h 2291113"/>
                <a:gd name="connsiteX8" fmla="*/ 1757452 w 1832890"/>
                <a:gd name="connsiteY8" fmla="*/ 705076 h 2291113"/>
                <a:gd name="connsiteX9" fmla="*/ 966475 w 1832890"/>
                <a:gd name="connsiteY9" fmla="*/ 1133498 h 2291113"/>
                <a:gd name="connsiteX10" fmla="*/ 1776067 w 1832890"/>
                <a:gd name="connsiteY10" fmla="*/ 1047164 h 2291113"/>
                <a:gd name="connsiteX11" fmla="*/ 1036515 w 1832890"/>
                <a:gd name="connsiteY11" fmla="*/ 1358900 h 2291113"/>
                <a:gd name="connsiteX12" fmla="*/ 1832890 w 1832890"/>
                <a:gd name="connsiteY12" fmla="*/ 1593549 h 2291113"/>
                <a:gd name="connsiteX13" fmla="*/ 1089566 w 1832890"/>
                <a:gd name="connsiteY13" fmla="*/ 1570885 h 2291113"/>
                <a:gd name="connsiteX14" fmla="*/ 1598428 w 1832890"/>
                <a:gd name="connsiteY14" fmla="*/ 2029852 h 2291113"/>
                <a:gd name="connsiteX15" fmla="*/ 959478 w 1832890"/>
                <a:gd name="connsiteY15" fmla="*/ 2024277 h 2291113"/>
                <a:gd name="connsiteX16" fmla="*/ 745900 w 1832890"/>
                <a:gd name="connsiteY16" fmla="*/ 2275482 h 2291113"/>
                <a:gd name="connsiteX17" fmla="*/ 543276 w 1832890"/>
                <a:gd name="connsiteY17" fmla="*/ 1857700 h 2291113"/>
                <a:gd name="connsiteX18" fmla="*/ 335641 w 1832890"/>
                <a:gd name="connsiteY18" fmla="*/ 1845923 h 2291113"/>
                <a:gd name="connsiteX19" fmla="*/ 590853 w 1832890"/>
                <a:gd name="connsiteY19" fmla="*/ 1251387 h 2291113"/>
                <a:gd name="connsiteX20" fmla="*/ 0 w 1832890"/>
                <a:gd name="connsiteY20" fmla="*/ 1335723 h 2291113"/>
                <a:gd name="connsiteX21" fmla="*/ 522897 w 1832890"/>
                <a:gd name="connsiteY21" fmla="*/ 1020400 h 2291113"/>
                <a:gd name="connsiteX22" fmla="*/ 0 w 1832890"/>
                <a:gd name="connsiteY22" fmla="*/ 705076 h 2291113"/>
                <a:gd name="connsiteX0" fmla="*/ 0 w 1832890"/>
                <a:gd name="connsiteY0" fmla="*/ 705076 h 2288280"/>
                <a:gd name="connsiteX1" fmla="*/ 342320 w 1832890"/>
                <a:gd name="connsiteY1" fmla="*/ 824087 h 2288280"/>
                <a:gd name="connsiteX2" fmla="*/ 335641 w 1832890"/>
                <a:gd name="connsiteY2" fmla="*/ 194876 h 2288280"/>
                <a:gd name="connsiteX3" fmla="*/ 452749 w 1832890"/>
                <a:gd name="connsiteY3" fmla="*/ 604536 h 2288280"/>
                <a:gd name="connsiteX4" fmla="*/ 878726 w 1832890"/>
                <a:gd name="connsiteY4" fmla="*/ 0 h 2288280"/>
                <a:gd name="connsiteX5" fmla="*/ 697450 w 1832890"/>
                <a:gd name="connsiteY5" fmla="*/ 725662 h 2288280"/>
                <a:gd name="connsiteX6" fmla="*/ 1421811 w 1832890"/>
                <a:gd name="connsiteY6" fmla="*/ 194876 h 2288280"/>
                <a:gd name="connsiteX7" fmla="*/ 828706 w 1832890"/>
                <a:gd name="connsiteY7" fmla="*/ 861786 h 2288280"/>
                <a:gd name="connsiteX8" fmla="*/ 1757452 w 1832890"/>
                <a:gd name="connsiteY8" fmla="*/ 705076 h 2288280"/>
                <a:gd name="connsiteX9" fmla="*/ 966475 w 1832890"/>
                <a:gd name="connsiteY9" fmla="*/ 1133498 h 2288280"/>
                <a:gd name="connsiteX10" fmla="*/ 1776067 w 1832890"/>
                <a:gd name="connsiteY10" fmla="*/ 1047164 h 2288280"/>
                <a:gd name="connsiteX11" fmla="*/ 1036515 w 1832890"/>
                <a:gd name="connsiteY11" fmla="*/ 1358900 h 2288280"/>
                <a:gd name="connsiteX12" fmla="*/ 1832890 w 1832890"/>
                <a:gd name="connsiteY12" fmla="*/ 1593549 h 2288280"/>
                <a:gd name="connsiteX13" fmla="*/ 1089566 w 1832890"/>
                <a:gd name="connsiteY13" fmla="*/ 1570885 h 2288280"/>
                <a:gd name="connsiteX14" fmla="*/ 1598428 w 1832890"/>
                <a:gd name="connsiteY14" fmla="*/ 2029852 h 2288280"/>
                <a:gd name="connsiteX15" fmla="*/ 972741 w 1832890"/>
                <a:gd name="connsiteY15" fmla="*/ 1930962 h 2288280"/>
                <a:gd name="connsiteX16" fmla="*/ 745900 w 1832890"/>
                <a:gd name="connsiteY16" fmla="*/ 2275482 h 2288280"/>
                <a:gd name="connsiteX17" fmla="*/ 543276 w 1832890"/>
                <a:gd name="connsiteY17" fmla="*/ 1857700 h 2288280"/>
                <a:gd name="connsiteX18" fmla="*/ 335641 w 1832890"/>
                <a:gd name="connsiteY18" fmla="*/ 1845923 h 2288280"/>
                <a:gd name="connsiteX19" fmla="*/ 590853 w 1832890"/>
                <a:gd name="connsiteY19" fmla="*/ 1251387 h 2288280"/>
                <a:gd name="connsiteX20" fmla="*/ 0 w 1832890"/>
                <a:gd name="connsiteY20" fmla="*/ 1335723 h 2288280"/>
                <a:gd name="connsiteX21" fmla="*/ 522897 w 1832890"/>
                <a:gd name="connsiteY21" fmla="*/ 1020400 h 2288280"/>
                <a:gd name="connsiteX22" fmla="*/ 0 w 1832890"/>
                <a:gd name="connsiteY22" fmla="*/ 705076 h 2288280"/>
                <a:gd name="connsiteX0" fmla="*/ 0 w 1832890"/>
                <a:gd name="connsiteY0" fmla="*/ 733343 h 2316547"/>
                <a:gd name="connsiteX1" fmla="*/ 342320 w 1832890"/>
                <a:gd name="connsiteY1" fmla="*/ 852354 h 2316547"/>
                <a:gd name="connsiteX2" fmla="*/ 483137 w 1832890"/>
                <a:gd name="connsiteY2" fmla="*/ 0 h 2316547"/>
                <a:gd name="connsiteX3" fmla="*/ 452749 w 1832890"/>
                <a:gd name="connsiteY3" fmla="*/ 632803 h 2316547"/>
                <a:gd name="connsiteX4" fmla="*/ 878726 w 1832890"/>
                <a:gd name="connsiteY4" fmla="*/ 28267 h 2316547"/>
                <a:gd name="connsiteX5" fmla="*/ 697450 w 1832890"/>
                <a:gd name="connsiteY5" fmla="*/ 753929 h 2316547"/>
                <a:gd name="connsiteX6" fmla="*/ 1421811 w 1832890"/>
                <a:gd name="connsiteY6" fmla="*/ 223143 h 2316547"/>
                <a:gd name="connsiteX7" fmla="*/ 828706 w 1832890"/>
                <a:gd name="connsiteY7" fmla="*/ 890053 h 2316547"/>
                <a:gd name="connsiteX8" fmla="*/ 1757452 w 1832890"/>
                <a:gd name="connsiteY8" fmla="*/ 733343 h 2316547"/>
                <a:gd name="connsiteX9" fmla="*/ 966475 w 1832890"/>
                <a:gd name="connsiteY9" fmla="*/ 1161765 h 2316547"/>
                <a:gd name="connsiteX10" fmla="*/ 1776067 w 1832890"/>
                <a:gd name="connsiteY10" fmla="*/ 1075431 h 2316547"/>
                <a:gd name="connsiteX11" fmla="*/ 1036515 w 1832890"/>
                <a:gd name="connsiteY11" fmla="*/ 1387167 h 2316547"/>
                <a:gd name="connsiteX12" fmla="*/ 1832890 w 1832890"/>
                <a:gd name="connsiteY12" fmla="*/ 1621816 h 2316547"/>
                <a:gd name="connsiteX13" fmla="*/ 1089566 w 1832890"/>
                <a:gd name="connsiteY13" fmla="*/ 1599152 h 2316547"/>
                <a:gd name="connsiteX14" fmla="*/ 1598428 w 1832890"/>
                <a:gd name="connsiteY14" fmla="*/ 2058119 h 2316547"/>
                <a:gd name="connsiteX15" fmla="*/ 972741 w 1832890"/>
                <a:gd name="connsiteY15" fmla="*/ 1959229 h 2316547"/>
                <a:gd name="connsiteX16" fmla="*/ 745900 w 1832890"/>
                <a:gd name="connsiteY16" fmla="*/ 2303749 h 2316547"/>
                <a:gd name="connsiteX17" fmla="*/ 543276 w 1832890"/>
                <a:gd name="connsiteY17" fmla="*/ 1885967 h 2316547"/>
                <a:gd name="connsiteX18" fmla="*/ 335641 w 1832890"/>
                <a:gd name="connsiteY18" fmla="*/ 1874190 h 2316547"/>
                <a:gd name="connsiteX19" fmla="*/ 590853 w 1832890"/>
                <a:gd name="connsiteY19" fmla="*/ 1279654 h 2316547"/>
                <a:gd name="connsiteX20" fmla="*/ 0 w 1832890"/>
                <a:gd name="connsiteY20" fmla="*/ 1363990 h 2316547"/>
                <a:gd name="connsiteX21" fmla="*/ 522897 w 1832890"/>
                <a:gd name="connsiteY21" fmla="*/ 1048667 h 2316547"/>
                <a:gd name="connsiteX22" fmla="*/ 0 w 1832890"/>
                <a:gd name="connsiteY22" fmla="*/ 733343 h 2316547"/>
                <a:gd name="connsiteX0" fmla="*/ 0 w 1832890"/>
                <a:gd name="connsiteY0" fmla="*/ 733343 h 2316547"/>
                <a:gd name="connsiteX1" fmla="*/ 342320 w 1832890"/>
                <a:gd name="connsiteY1" fmla="*/ 852354 h 2316547"/>
                <a:gd name="connsiteX2" fmla="*/ 281231 w 1832890"/>
                <a:gd name="connsiteY2" fmla="*/ 661306 h 2316547"/>
                <a:gd name="connsiteX3" fmla="*/ 483137 w 1832890"/>
                <a:gd name="connsiteY3" fmla="*/ 0 h 2316547"/>
                <a:gd name="connsiteX4" fmla="*/ 452749 w 1832890"/>
                <a:gd name="connsiteY4" fmla="*/ 632803 h 2316547"/>
                <a:gd name="connsiteX5" fmla="*/ 878726 w 1832890"/>
                <a:gd name="connsiteY5" fmla="*/ 28267 h 2316547"/>
                <a:gd name="connsiteX6" fmla="*/ 697450 w 1832890"/>
                <a:gd name="connsiteY6" fmla="*/ 753929 h 2316547"/>
                <a:gd name="connsiteX7" fmla="*/ 1421811 w 1832890"/>
                <a:gd name="connsiteY7" fmla="*/ 223143 h 2316547"/>
                <a:gd name="connsiteX8" fmla="*/ 828706 w 1832890"/>
                <a:gd name="connsiteY8" fmla="*/ 890053 h 2316547"/>
                <a:gd name="connsiteX9" fmla="*/ 1757452 w 1832890"/>
                <a:gd name="connsiteY9" fmla="*/ 733343 h 2316547"/>
                <a:gd name="connsiteX10" fmla="*/ 966475 w 1832890"/>
                <a:gd name="connsiteY10" fmla="*/ 1161765 h 2316547"/>
                <a:gd name="connsiteX11" fmla="*/ 1776067 w 1832890"/>
                <a:gd name="connsiteY11" fmla="*/ 1075431 h 2316547"/>
                <a:gd name="connsiteX12" fmla="*/ 1036515 w 1832890"/>
                <a:gd name="connsiteY12" fmla="*/ 1387167 h 2316547"/>
                <a:gd name="connsiteX13" fmla="*/ 1832890 w 1832890"/>
                <a:gd name="connsiteY13" fmla="*/ 1621816 h 2316547"/>
                <a:gd name="connsiteX14" fmla="*/ 1089566 w 1832890"/>
                <a:gd name="connsiteY14" fmla="*/ 1599152 h 2316547"/>
                <a:gd name="connsiteX15" fmla="*/ 1598428 w 1832890"/>
                <a:gd name="connsiteY15" fmla="*/ 2058119 h 2316547"/>
                <a:gd name="connsiteX16" fmla="*/ 972741 w 1832890"/>
                <a:gd name="connsiteY16" fmla="*/ 1959229 h 2316547"/>
                <a:gd name="connsiteX17" fmla="*/ 745900 w 1832890"/>
                <a:gd name="connsiteY17" fmla="*/ 2303749 h 2316547"/>
                <a:gd name="connsiteX18" fmla="*/ 543276 w 1832890"/>
                <a:gd name="connsiteY18" fmla="*/ 1885967 h 2316547"/>
                <a:gd name="connsiteX19" fmla="*/ 335641 w 1832890"/>
                <a:gd name="connsiteY19" fmla="*/ 1874190 h 2316547"/>
                <a:gd name="connsiteX20" fmla="*/ 590853 w 1832890"/>
                <a:gd name="connsiteY20" fmla="*/ 1279654 h 2316547"/>
                <a:gd name="connsiteX21" fmla="*/ 0 w 1832890"/>
                <a:gd name="connsiteY21" fmla="*/ 1363990 h 2316547"/>
                <a:gd name="connsiteX22" fmla="*/ 522897 w 1832890"/>
                <a:gd name="connsiteY22" fmla="*/ 1048667 h 2316547"/>
                <a:gd name="connsiteX23" fmla="*/ 0 w 1832890"/>
                <a:gd name="connsiteY23" fmla="*/ 733343 h 231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32890" h="2316547">
                  <a:moveTo>
                    <a:pt x="0" y="733343"/>
                  </a:moveTo>
                  <a:lnTo>
                    <a:pt x="342320" y="852354"/>
                  </a:lnTo>
                  <a:cubicBezTo>
                    <a:pt x="397995" y="862551"/>
                    <a:pt x="257762" y="803365"/>
                    <a:pt x="281231" y="661306"/>
                  </a:cubicBezTo>
                  <a:cubicBezTo>
                    <a:pt x="304700" y="519247"/>
                    <a:pt x="463354" y="26954"/>
                    <a:pt x="483137" y="0"/>
                  </a:cubicBezTo>
                  <a:lnTo>
                    <a:pt x="452749" y="632803"/>
                  </a:lnTo>
                  <a:lnTo>
                    <a:pt x="878726" y="28267"/>
                  </a:lnTo>
                  <a:lnTo>
                    <a:pt x="697450" y="753929"/>
                  </a:lnTo>
                  <a:lnTo>
                    <a:pt x="1421811" y="223143"/>
                  </a:lnTo>
                  <a:lnTo>
                    <a:pt x="828706" y="890053"/>
                  </a:lnTo>
                  <a:cubicBezTo>
                    <a:pt x="940564" y="1020649"/>
                    <a:pt x="1466177" y="801249"/>
                    <a:pt x="1757452" y="733343"/>
                  </a:cubicBezTo>
                  <a:lnTo>
                    <a:pt x="966475" y="1161765"/>
                  </a:lnTo>
                  <a:lnTo>
                    <a:pt x="1776067" y="1075431"/>
                  </a:lnTo>
                  <a:lnTo>
                    <a:pt x="1036515" y="1387167"/>
                  </a:lnTo>
                  <a:cubicBezTo>
                    <a:pt x="1081095" y="1614124"/>
                    <a:pt x="1717800" y="1477238"/>
                    <a:pt x="1832890" y="1621816"/>
                  </a:cubicBezTo>
                  <a:lnTo>
                    <a:pt x="1089566" y="1599152"/>
                  </a:lnTo>
                  <a:cubicBezTo>
                    <a:pt x="984361" y="1667603"/>
                    <a:pt x="1622030" y="2018294"/>
                    <a:pt x="1598428" y="2058119"/>
                  </a:cubicBezTo>
                  <a:cubicBezTo>
                    <a:pt x="1574826" y="2097944"/>
                    <a:pt x="1041797" y="1946178"/>
                    <a:pt x="972741" y="1959229"/>
                  </a:cubicBezTo>
                  <a:cubicBezTo>
                    <a:pt x="925760" y="1945123"/>
                    <a:pt x="846023" y="2397485"/>
                    <a:pt x="745900" y="2303749"/>
                  </a:cubicBezTo>
                  <a:cubicBezTo>
                    <a:pt x="645777" y="2210014"/>
                    <a:pt x="712822" y="1895872"/>
                    <a:pt x="543276" y="1885967"/>
                  </a:cubicBezTo>
                  <a:lnTo>
                    <a:pt x="335641" y="1874190"/>
                  </a:lnTo>
                  <a:lnTo>
                    <a:pt x="590853" y="1279654"/>
                  </a:lnTo>
                  <a:lnTo>
                    <a:pt x="0" y="1363990"/>
                  </a:lnTo>
                  <a:lnTo>
                    <a:pt x="522897" y="1048667"/>
                  </a:lnTo>
                  <a:lnTo>
                    <a:pt x="0" y="733343"/>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Freeform 14"/>
            <p:cNvSpPr/>
            <p:nvPr/>
          </p:nvSpPr>
          <p:spPr>
            <a:xfrm>
              <a:off x="1524000" y="2859128"/>
              <a:ext cx="1163165" cy="1634490"/>
            </a:xfrm>
            <a:custGeom>
              <a:avLst/>
              <a:gdLst>
                <a:gd name="connsiteX0" fmla="*/ 801215 w 1086965"/>
                <a:gd name="connsiteY0" fmla="*/ 0 h 1634490"/>
                <a:gd name="connsiteX1" fmla="*/ 801215 w 1086965"/>
                <a:gd name="connsiteY1" fmla="*/ 0 h 1634490"/>
                <a:gd name="connsiteX2" fmla="*/ 652625 w 1086965"/>
                <a:gd name="connsiteY2" fmla="*/ 102870 h 1634490"/>
                <a:gd name="connsiteX3" fmla="*/ 618335 w 1086965"/>
                <a:gd name="connsiteY3" fmla="*/ 125730 h 1634490"/>
                <a:gd name="connsiteX4" fmla="*/ 584045 w 1086965"/>
                <a:gd name="connsiteY4" fmla="*/ 148590 h 1634490"/>
                <a:gd name="connsiteX5" fmla="*/ 515465 w 1086965"/>
                <a:gd name="connsiteY5" fmla="*/ 217170 h 1634490"/>
                <a:gd name="connsiteX6" fmla="*/ 435455 w 1086965"/>
                <a:gd name="connsiteY6" fmla="*/ 308610 h 1634490"/>
                <a:gd name="connsiteX7" fmla="*/ 424025 w 1086965"/>
                <a:gd name="connsiteY7" fmla="*/ 342900 h 1634490"/>
                <a:gd name="connsiteX8" fmla="*/ 366875 w 1086965"/>
                <a:gd name="connsiteY8" fmla="*/ 411480 h 1634490"/>
                <a:gd name="connsiteX9" fmla="*/ 321155 w 1086965"/>
                <a:gd name="connsiteY9" fmla="*/ 468630 h 1634490"/>
                <a:gd name="connsiteX10" fmla="*/ 241145 w 1086965"/>
                <a:gd name="connsiteY10" fmla="*/ 560070 h 1634490"/>
                <a:gd name="connsiteX11" fmla="*/ 206855 w 1086965"/>
                <a:gd name="connsiteY11" fmla="*/ 628650 h 1634490"/>
                <a:gd name="connsiteX12" fmla="*/ 172565 w 1086965"/>
                <a:gd name="connsiteY12" fmla="*/ 662940 h 1634490"/>
                <a:gd name="connsiteX13" fmla="*/ 92555 w 1086965"/>
                <a:gd name="connsiteY13" fmla="*/ 742950 h 1634490"/>
                <a:gd name="connsiteX14" fmla="*/ 81125 w 1086965"/>
                <a:gd name="connsiteY14" fmla="*/ 708660 h 1634490"/>
                <a:gd name="connsiteX15" fmla="*/ 58265 w 1086965"/>
                <a:gd name="connsiteY15" fmla="*/ 674370 h 1634490"/>
                <a:gd name="connsiteX16" fmla="*/ 35405 w 1086965"/>
                <a:gd name="connsiteY16" fmla="*/ 605790 h 1634490"/>
                <a:gd name="connsiteX17" fmla="*/ 23975 w 1086965"/>
                <a:gd name="connsiteY17" fmla="*/ 514350 h 1634490"/>
                <a:gd name="connsiteX18" fmla="*/ 1115 w 1086965"/>
                <a:gd name="connsiteY18" fmla="*/ 548640 h 1634490"/>
                <a:gd name="connsiteX19" fmla="*/ 23975 w 1086965"/>
                <a:gd name="connsiteY19" fmla="*/ 834390 h 1634490"/>
                <a:gd name="connsiteX20" fmla="*/ 35405 w 1086965"/>
                <a:gd name="connsiteY20" fmla="*/ 868680 h 1634490"/>
                <a:gd name="connsiteX21" fmla="*/ 81125 w 1086965"/>
                <a:gd name="connsiteY21" fmla="*/ 937260 h 1634490"/>
                <a:gd name="connsiteX22" fmla="*/ 138275 w 1086965"/>
                <a:gd name="connsiteY22" fmla="*/ 1005840 h 1634490"/>
                <a:gd name="connsiteX23" fmla="*/ 161135 w 1086965"/>
                <a:gd name="connsiteY23" fmla="*/ 1074420 h 1634490"/>
                <a:gd name="connsiteX24" fmla="*/ 183995 w 1086965"/>
                <a:gd name="connsiteY24" fmla="*/ 1108710 h 1634490"/>
                <a:gd name="connsiteX25" fmla="*/ 195425 w 1086965"/>
                <a:gd name="connsiteY25" fmla="*/ 1143000 h 1634490"/>
                <a:gd name="connsiteX26" fmla="*/ 264005 w 1086965"/>
                <a:gd name="connsiteY26" fmla="*/ 1245870 h 1634490"/>
                <a:gd name="connsiteX27" fmla="*/ 286865 w 1086965"/>
                <a:gd name="connsiteY27" fmla="*/ 1280160 h 1634490"/>
                <a:gd name="connsiteX28" fmla="*/ 309725 w 1086965"/>
                <a:gd name="connsiteY28" fmla="*/ 1348740 h 1634490"/>
                <a:gd name="connsiteX29" fmla="*/ 355445 w 1086965"/>
                <a:gd name="connsiteY29" fmla="*/ 1417320 h 1634490"/>
                <a:gd name="connsiteX30" fmla="*/ 389735 w 1086965"/>
                <a:gd name="connsiteY30" fmla="*/ 1451610 h 1634490"/>
                <a:gd name="connsiteX31" fmla="*/ 435455 w 1086965"/>
                <a:gd name="connsiteY31" fmla="*/ 1520190 h 1634490"/>
                <a:gd name="connsiteX32" fmla="*/ 458315 w 1086965"/>
                <a:gd name="connsiteY32" fmla="*/ 1554480 h 1634490"/>
                <a:gd name="connsiteX33" fmla="*/ 481175 w 1086965"/>
                <a:gd name="connsiteY33" fmla="*/ 1588770 h 1634490"/>
                <a:gd name="connsiteX34" fmla="*/ 561185 w 1086965"/>
                <a:gd name="connsiteY34" fmla="*/ 1611630 h 1634490"/>
                <a:gd name="connsiteX35" fmla="*/ 595475 w 1086965"/>
                <a:gd name="connsiteY35" fmla="*/ 1634490 h 1634490"/>
                <a:gd name="connsiteX36" fmla="*/ 686915 w 1086965"/>
                <a:gd name="connsiteY36" fmla="*/ 1623060 h 1634490"/>
                <a:gd name="connsiteX37" fmla="*/ 824075 w 1086965"/>
                <a:gd name="connsiteY37" fmla="*/ 1554480 h 1634490"/>
                <a:gd name="connsiteX38" fmla="*/ 858365 w 1086965"/>
                <a:gd name="connsiteY38" fmla="*/ 1531620 h 1634490"/>
                <a:gd name="connsiteX39" fmla="*/ 892655 w 1086965"/>
                <a:gd name="connsiteY39" fmla="*/ 1508760 h 1634490"/>
                <a:gd name="connsiteX40" fmla="*/ 938375 w 1086965"/>
                <a:gd name="connsiteY40" fmla="*/ 1451610 h 1634490"/>
                <a:gd name="connsiteX41" fmla="*/ 949805 w 1086965"/>
                <a:gd name="connsiteY41" fmla="*/ 1417320 h 1634490"/>
                <a:gd name="connsiteX42" fmla="*/ 984095 w 1086965"/>
                <a:gd name="connsiteY42" fmla="*/ 1383030 h 1634490"/>
                <a:gd name="connsiteX43" fmla="*/ 1006955 w 1086965"/>
                <a:gd name="connsiteY43" fmla="*/ 1303020 h 1634490"/>
                <a:gd name="connsiteX44" fmla="*/ 1018385 w 1086965"/>
                <a:gd name="connsiteY44" fmla="*/ 1257300 h 1634490"/>
                <a:gd name="connsiteX45" fmla="*/ 1052675 w 1086965"/>
                <a:gd name="connsiteY45" fmla="*/ 1188720 h 1634490"/>
                <a:gd name="connsiteX46" fmla="*/ 1075535 w 1086965"/>
                <a:gd name="connsiteY46" fmla="*/ 1051560 h 1634490"/>
                <a:gd name="connsiteX47" fmla="*/ 1086965 w 1086965"/>
                <a:gd name="connsiteY47" fmla="*/ 1005840 h 1634490"/>
                <a:gd name="connsiteX48" fmla="*/ 1064105 w 1086965"/>
                <a:gd name="connsiteY48" fmla="*/ 742950 h 1634490"/>
                <a:gd name="connsiteX49" fmla="*/ 1041245 w 1086965"/>
                <a:gd name="connsiteY49" fmla="*/ 674370 h 1634490"/>
                <a:gd name="connsiteX50" fmla="*/ 1018385 w 1086965"/>
                <a:gd name="connsiteY50" fmla="*/ 594360 h 1634490"/>
                <a:gd name="connsiteX51" fmla="*/ 995525 w 1086965"/>
                <a:gd name="connsiteY51" fmla="*/ 560070 h 1634490"/>
                <a:gd name="connsiteX52" fmla="*/ 984095 w 1086965"/>
                <a:gd name="connsiteY52" fmla="*/ 468630 h 1634490"/>
                <a:gd name="connsiteX53" fmla="*/ 972665 w 1086965"/>
                <a:gd name="connsiteY53" fmla="*/ 125730 h 1634490"/>
                <a:gd name="connsiteX54" fmla="*/ 949805 w 1086965"/>
                <a:gd name="connsiteY54" fmla="*/ 91440 h 1634490"/>
                <a:gd name="connsiteX55" fmla="*/ 938375 w 1086965"/>
                <a:gd name="connsiteY55" fmla="*/ 57150 h 1634490"/>
                <a:gd name="connsiteX56" fmla="*/ 904085 w 1086965"/>
                <a:gd name="connsiteY56" fmla="*/ 34290 h 1634490"/>
                <a:gd name="connsiteX57" fmla="*/ 801215 w 1086965"/>
                <a:gd name="connsiteY57" fmla="*/ 0 h 1634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086965" h="1634490">
                  <a:moveTo>
                    <a:pt x="801215" y="0"/>
                  </a:moveTo>
                  <a:lnTo>
                    <a:pt x="801215" y="0"/>
                  </a:lnTo>
                  <a:cubicBezTo>
                    <a:pt x="675661" y="87888"/>
                    <a:pt x="725611" y="54213"/>
                    <a:pt x="652625" y="102870"/>
                  </a:cubicBezTo>
                  <a:lnTo>
                    <a:pt x="618335" y="125730"/>
                  </a:lnTo>
                  <a:cubicBezTo>
                    <a:pt x="606905" y="133350"/>
                    <a:pt x="593759" y="138876"/>
                    <a:pt x="584045" y="148590"/>
                  </a:cubicBezTo>
                  <a:cubicBezTo>
                    <a:pt x="561185" y="171450"/>
                    <a:pt x="533398" y="190271"/>
                    <a:pt x="515465" y="217170"/>
                  </a:cubicBezTo>
                  <a:cubicBezTo>
                    <a:pt x="462125" y="297180"/>
                    <a:pt x="492605" y="270510"/>
                    <a:pt x="435455" y="308610"/>
                  </a:cubicBezTo>
                  <a:cubicBezTo>
                    <a:pt x="431645" y="320040"/>
                    <a:pt x="429413" y="332124"/>
                    <a:pt x="424025" y="342900"/>
                  </a:cubicBezTo>
                  <a:cubicBezTo>
                    <a:pt x="408112" y="374726"/>
                    <a:pt x="392154" y="386201"/>
                    <a:pt x="366875" y="411480"/>
                  </a:cubicBezTo>
                  <a:cubicBezTo>
                    <a:pt x="341135" y="488700"/>
                    <a:pt x="376833" y="404999"/>
                    <a:pt x="321155" y="468630"/>
                  </a:cubicBezTo>
                  <a:cubicBezTo>
                    <a:pt x="227810" y="575310"/>
                    <a:pt x="318298" y="508635"/>
                    <a:pt x="241145" y="560070"/>
                  </a:cubicBezTo>
                  <a:cubicBezTo>
                    <a:pt x="229689" y="594437"/>
                    <a:pt x="231474" y="599107"/>
                    <a:pt x="206855" y="628650"/>
                  </a:cubicBezTo>
                  <a:cubicBezTo>
                    <a:pt x="196507" y="641068"/>
                    <a:pt x="182489" y="650181"/>
                    <a:pt x="172565" y="662940"/>
                  </a:cubicBezTo>
                  <a:cubicBezTo>
                    <a:pt x="108371" y="745475"/>
                    <a:pt x="158080" y="721108"/>
                    <a:pt x="92555" y="742950"/>
                  </a:cubicBezTo>
                  <a:cubicBezTo>
                    <a:pt x="88745" y="731520"/>
                    <a:pt x="86513" y="719436"/>
                    <a:pt x="81125" y="708660"/>
                  </a:cubicBezTo>
                  <a:cubicBezTo>
                    <a:pt x="74982" y="696373"/>
                    <a:pt x="63844" y="686923"/>
                    <a:pt x="58265" y="674370"/>
                  </a:cubicBezTo>
                  <a:cubicBezTo>
                    <a:pt x="48478" y="652350"/>
                    <a:pt x="35405" y="605790"/>
                    <a:pt x="35405" y="605790"/>
                  </a:cubicBezTo>
                  <a:cubicBezTo>
                    <a:pt x="31595" y="575310"/>
                    <a:pt x="39779" y="540690"/>
                    <a:pt x="23975" y="514350"/>
                  </a:cubicBezTo>
                  <a:cubicBezTo>
                    <a:pt x="16907" y="502570"/>
                    <a:pt x="1712" y="534916"/>
                    <a:pt x="1115" y="548640"/>
                  </a:cubicBezTo>
                  <a:cubicBezTo>
                    <a:pt x="-2394" y="629355"/>
                    <a:pt x="1633" y="745023"/>
                    <a:pt x="23975" y="834390"/>
                  </a:cubicBezTo>
                  <a:cubicBezTo>
                    <a:pt x="26897" y="846079"/>
                    <a:pt x="29554" y="858148"/>
                    <a:pt x="35405" y="868680"/>
                  </a:cubicBezTo>
                  <a:cubicBezTo>
                    <a:pt x="48748" y="892697"/>
                    <a:pt x="61698" y="917833"/>
                    <a:pt x="81125" y="937260"/>
                  </a:cubicBezTo>
                  <a:cubicBezTo>
                    <a:pt x="102659" y="958794"/>
                    <a:pt x="125544" y="977196"/>
                    <a:pt x="138275" y="1005840"/>
                  </a:cubicBezTo>
                  <a:cubicBezTo>
                    <a:pt x="148062" y="1027860"/>
                    <a:pt x="147769" y="1054370"/>
                    <a:pt x="161135" y="1074420"/>
                  </a:cubicBezTo>
                  <a:cubicBezTo>
                    <a:pt x="168755" y="1085850"/>
                    <a:pt x="177852" y="1096423"/>
                    <a:pt x="183995" y="1108710"/>
                  </a:cubicBezTo>
                  <a:cubicBezTo>
                    <a:pt x="189383" y="1119486"/>
                    <a:pt x="189574" y="1132468"/>
                    <a:pt x="195425" y="1143000"/>
                  </a:cubicBezTo>
                  <a:lnTo>
                    <a:pt x="264005" y="1245870"/>
                  </a:lnTo>
                  <a:cubicBezTo>
                    <a:pt x="271625" y="1257300"/>
                    <a:pt x="282521" y="1267128"/>
                    <a:pt x="286865" y="1280160"/>
                  </a:cubicBezTo>
                  <a:cubicBezTo>
                    <a:pt x="294485" y="1303020"/>
                    <a:pt x="296359" y="1328690"/>
                    <a:pt x="309725" y="1348740"/>
                  </a:cubicBezTo>
                  <a:cubicBezTo>
                    <a:pt x="324965" y="1371600"/>
                    <a:pt x="336018" y="1397893"/>
                    <a:pt x="355445" y="1417320"/>
                  </a:cubicBezTo>
                  <a:cubicBezTo>
                    <a:pt x="366875" y="1428750"/>
                    <a:pt x="379811" y="1438851"/>
                    <a:pt x="389735" y="1451610"/>
                  </a:cubicBezTo>
                  <a:cubicBezTo>
                    <a:pt x="406603" y="1473297"/>
                    <a:pt x="420215" y="1497330"/>
                    <a:pt x="435455" y="1520190"/>
                  </a:cubicBezTo>
                  <a:lnTo>
                    <a:pt x="458315" y="1554480"/>
                  </a:lnTo>
                  <a:cubicBezTo>
                    <a:pt x="465935" y="1565910"/>
                    <a:pt x="467848" y="1585438"/>
                    <a:pt x="481175" y="1588770"/>
                  </a:cubicBezTo>
                  <a:cubicBezTo>
                    <a:pt x="495824" y="1592432"/>
                    <a:pt x="544787" y="1603431"/>
                    <a:pt x="561185" y="1611630"/>
                  </a:cubicBezTo>
                  <a:cubicBezTo>
                    <a:pt x="573472" y="1617773"/>
                    <a:pt x="584045" y="1626870"/>
                    <a:pt x="595475" y="1634490"/>
                  </a:cubicBezTo>
                  <a:cubicBezTo>
                    <a:pt x="625955" y="1630680"/>
                    <a:pt x="656880" y="1629496"/>
                    <a:pt x="686915" y="1623060"/>
                  </a:cubicBezTo>
                  <a:cubicBezTo>
                    <a:pt x="756653" y="1608116"/>
                    <a:pt x="763843" y="1594635"/>
                    <a:pt x="824075" y="1554480"/>
                  </a:cubicBezTo>
                  <a:lnTo>
                    <a:pt x="858365" y="1531620"/>
                  </a:lnTo>
                  <a:lnTo>
                    <a:pt x="892655" y="1508760"/>
                  </a:lnTo>
                  <a:cubicBezTo>
                    <a:pt x="921385" y="1422571"/>
                    <a:pt x="879289" y="1525468"/>
                    <a:pt x="938375" y="1451610"/>
                  </a:cubicBezTo>
                  <a:cubicBezTo>
                    <a:pt x="945901" y="1442202"/>
                    <a:pt x="943122" y="1427345"/>
                    <a:pt x="949805" y="1417320"/>
                  </a:cubicBezTo>
                  <a:cubicBezTo>
                    <a:pt x="958771" y="1403870"/>
                    <a:pt x="972665" y="1394460"/>
                    <a:pt x="984095" y="1383030"/>
                  </a:cubicBezTo>
                  <a:cubicBezTo>
                    <a:pt x="1019827" y="1240102"/>
                    <a:pt x="974160" y="1417803"/>
                    <a:pt x="1006955" y="1303020"/>
                  </a:cubicBezTo>
                  <a:cubicBezTo>
                    <a:pt x="1011271" y="1287915"/>
                    <a:pt x="1012197" y="1271739"/>
                    <a:pt x="1018385" y="1257300"/>
                  </a:cubicBezTo>
                  <a:cubicBezTo>
                    <a:pt x="1051909" y="1179078"/>
                    <a:pt x="1033410" y="1265781"/>
                    <a:pt x="1052675" y="1188720"/>
                  </a:cubicBezTo>
                  <a:cubicBezTo>
                    <a:pt x="1068470" y="1125541"/>
                    <a:pt x="1062632" y="1122528"/>
                    <a:pt x="1075535" y="1051560"/>
                  </a:cubicBezTo>
                  <a:cubicBezTo>
                    <a:pt x="1078345" y="1036104"/>
                    <a:pt x="1083155" y="1021080"/>
                    <a:pt x="1086965" y="1005840"/>
                  </a:cubicBezTo>
                  <a:cubicBezTo>
                    <a:pt x="1084254" y="962461"/>
                    <a:pt x="1079586" y="810034"/>
                    <a:pt x="1064105" y="742950"/>
                  </a:cubicBezTo>
                  <a:cubicBezTo>
                    <a:pt x="1058687" y="719471"/>
                    <a:pt x="1047089" y="697747"/>
                    <a:pt x="1041245" y="674370"/>
                  </a:cubicBezTo>
                  <a:cubicBezTo>
                    <a:pt x="1037583" y="659721"/>
                    <a:pt x="1026584" y="610758"/>
                    <a:pt x="1018385" y="594360"/>
                  </a:cubicBezTo>
                  <a:cubicBezTo>
                    <a:pt x="1012242" y="582073"/>
                    <a:pt x="1003145" y="571500"/>
                    <a:pt x="995525" y="560070"/>
                  </a:cubicBezTo>
                  <a:cubicBezTo>
                    <a:pt x="991715" y="529590"/>
                    <a:pt x="985709" y="499305"/>
                    <a:pt x="984095" y="468630"/>
                  </a:cubicBezTo>
                  <a:cubicBezTo>
                    <a:pt x="978084" y="354425"/>
                    <a:pt x="983019" y="239624"/>
                    <a:pt x="972665" y="125730"/>
                  </a:cubicBezTo>
                  <a:cubicBezTo>
                    <a:pt x="971421" y="112049"/>
                    <a:pt x="955948" y="103727"/>
                    <a:pt x="949805" y="91440"/>
                  </a:cubicBezTo>
                  <a:cubicBezTo>
                    <a:pt x="944417" y="80664"/>
                    <a:pt x="945901" y="66558"/>
                    <a:pt x="938375" y="57150"/>
                  </a:cubicBezTo>
                  <a:cubicBezTo>
                    <a:pt x="929793" y="46423"/>
                    <a:pt x="916638" y="39869"/>
                    <a:pt x="904085" y="34290"/>
                  </a:cubicBezTo>
                  <a:cubicBezTo>
                    <a:pt x="836062" y="4058"/>
                    <a:pt x="818360" y="5715"/>
                    <a:pt x="801215" y="0"/>
                  </a:cubicBezTo>
                  <a:close/>
                </a:path>
              </a:pathLst>
            </a:cu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pic>
        <p:nvPicPr>
          <p:cNvPr id="1028"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15000" y="1066800"/>
            <a:ext cx="2797091" cy="2761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1404663" y="5204398"/>
            <a:ext cx="865750" cy="369332"/>
          </a:xfrm>
          <a:prstGeom prst="rect">
            <a:avLst/>
          </a:prstGeom>
          <a:noFill/>
        </p:spPr>
        <p:txBody>
          <a:bodyPr wrap="none" rtlCol="0">
            <a:spAutoFit/>
          </a:bodyPr>
          <a:lstStyle/>
          <a:p>
            <a:r>
              <a:rPr lang="en-US" dirty="0" smtClean="0">
                <a:solidFill>
                  <a:prstClr val="black"/>
                </a:solidFill>
              </a:rPr>
              <a:t>Female</a:t>
            </a:r>
            <a:endParaRPr lang="en-US" dirty="0">
              <a:solidFill>
                <a:prstClr val="black"/>
              </a:solidFill>
            </a:endParaRPr>
          </a:p>
        </p:txBody>
      </p:sp>
      <p:sp>
        <p:nvSpPr>
          <p:cNvPr id="18" name="TextBox 17"/>
          <p:cNvSpPr txBox="1"/>
          <p:nvPr/>
        </p:nvSpPr>
        <p:spPr>
          <a:xfrm>
            <a:off x="5797506" y="3244334"/>
            <a:ext cx="660758" cy="369332"/>
          </a:xfrm>
          <a:prstGeom prst="rect">
            <a:avLst/>
          </a:prstGeom>
          <a:noFill/>
        </p:spPr>
        <p:txBody>
          <a:bodyPr wrap="none" rtlCol="0">
            <a:spAutoFit/>
          </a:bodyPr>
          <a:lstStyle/>
          <a:p>
            <a:r>
              <a:rPr lang="en-US" dirty="0" smtClean="0">
                <a:solidFill>
                  <a:prstClr val="black"/>
                </a:solidFill>
              </a:rPr>
              <a:t>Male</a:t>
            </a:r>
            <a:endParaRPr lang="en-US" dirty="0">
              <a:solidFill>
                <a:prstClr val="black"/>
              </a:solidFill>
            </a:endParaRPr>
          </a:p>
        </p:txBody>
      </p:sp>
      <p:sp>
        <p:nvSpPr>
          <p:cNvPr id="23" name="TextBox 22"/>
          <p:cNvSpPr txBox="1"/>
          <p:nvPr/>
        </p:nvSpPr>
        <p:spPr>
          <a:xfrm>
            <a:off x="5976832" y="6235886"/>
            <a:ext cx="660758" cy="369332"/>
          </a:xfrm>
          <a:prstGeom prst="rect">
            <a:avLst/>
          </a:prstGeom>
          <a:noFill/>
        </p:spPr>
        <p:txBody>
          <a:bodyPr wrap="none" rtlCol="0">
            <a:spAutoFit/>
          </a:bodyPr>
          <a:lstStyle/>
          <a:p>
            <a:r>
              <a:rPr lang="en-US" dirty="0" smtClean="0">
                <a:solidFill>
                  <a:prstClr val="black"/>
                </a:solidFill>
              </a:rPr>
              <a:t>Male</a:t>
            </a:r>
            <a:endParaRPr lang="en-US" dirty="0">
              <a:solidFill>
                <a:prstClr val="black"/>
              </a:solidFill>
            </a:endParaRPr>
          </a:p>
        </p:txBody>
      </p:sp>
      <p:sp>
        <p:nvSpPr>
          <p:cNvPr id="20" name="TextBox 19"/>
          <p:cNvSpPr txBox="1"/>
          <p:nvPr/>
        </p:nvSpPr>
        <p:spPr>
          <a:xfrm>
            <a:off x="533400" y="228600"/>
            <a:ext cx="5486400" cy="1077218"/>
          </a:xfrm>
          <a:prstGeom prst="rect">
            <a:avLst/>
          </a:prstGeom>
          <a:noFill/>
        </p:spPr>
        <p:txBody>
          <a:bodyPr wrap="square" rtlCol="0">
            <a:spAutoFit/>
          </a:bodyPr>
          <a:lstStyle/>
          <a:p>
            <a:r>
              <a:rPr lang="en-US" sz="3200" dirty="0" smtClean="0">
                <a:solidFill>
                  <a:prstClr val="black"/>
                </a:solidFill>
              </a:rPr>
              <a:t>What differences do you see between the two males?</a:t>
            </a:r>
            <a:endParaRPr lang="en-US" sz="3200" dirty="0">
              <a:solidFill>
                <a:prstClr val="black"/>
              </a:solidFill>
            </a:endParaRPr>
          </a:p>
        </p:txBody>
      </p:sp>
    </p:spTree>
    <p:extLst>
      <p:ext uri="{BB962C8B-B14F-4D97-AF65-F5344CB8AC3E}">
        <p14:creationId xmlns:p14="http://schemas.microsoft.com/office/powerpoint/2010/main" val="2503876649"/>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hidden"/>
                                      </p:to>
                                    </p:set>
                                  </p:childTnLst>
                                </p:cTn>
                              </p:par>
                            </p:childTnLst>
                          </p:cTn>
                        </p:par>
                        <p:par>
                          <p:cTn id="11" fill="hold">
                            <p:stCondLst>
                              <p:cond delay="0"/>
                            </p:stCondLst>
                            <p:childTnLst>
                              <p:par>
                                <p:cTn id="12" presetID="32" presetClass="emph" presetSubtype="0" fill="hold" nodeType="afterEffect">
                                  <p:stCondLst>
                                    <p:cond delay="0"/>
                                  </p:stCondLst>
                                  <p:childTnLst>
                                    <p:animRot by="120000">
                                      <p:cBhvr>
                                        <p:cTn id="13" dur="100" fill="hold">
                                          <p:stCondLst>
                                            <p:cond delay="0"/>
                                          </p:stCondLst>
                                        </p:cTn>
                                        <p:tgtEl>
                                          <p:spTgt spid="3"/>
                                        </p:tgtEl>
                                        <p:attrNameLst>
                                          <p:attrName>r</p:attrName>
                                        </p:attrNameLst>
                                      </p:cBhvr>
                                    </p:animRot>
                                    <p:animRot by="-240000">
                                      <p:cBhvr>
                                        <p:cTn id="14" dur="200" fill="hold">
                                          <p:stCondLst>
                                            <p:cond delay="200"/>
                                          </p:stCondLst>
                                        </p:cTn>
                                        <p:tgtEl>
                                          <p:spTgt spid="3"/>
                                        </p:tgtEl>
                                        <p:attrNameLst>
                                          <p:attrName>r</p:attrName>
                                        </p:attrNameLst>
                                      </p:cBhvr>
                                    </p:animRot>
                                    <p:animRot by="240000">
                                      <p:cBhvr>
                                        <p:cTn id="15" dur="200" fill="hold">
                                          <p:stCondLst>
                                            <p:cond delay="400"/>
                                          </p:stCondLst>
                                        </p:cTn>
                                        <p:tgtEl>
                                          <p:spTgt spid="3"/>
                                        </p:tgtEl>
                                        <p:attrNameLst>
                                          <p:attrName>r</p:attrName>
                                        </p:attrNameLst>
                                      </p:cBhvr>
                                    </p:animRot>
                                    <p:animRot by="-240000">
                                      <p:cBhvr>
                                        <p:cTn id="16" dur="200" fill="hold">
                                          <p:stCondLst>
                                            <p:cond delay="600"/>
                                          </p:stCondLst>
                                        </p:cTn>
                                        <p:tgtEl>
                                          <p:spTgt spid="3"/>
                                        </p:tgtEl>
                                        <p:attrNameLst>
                                          <p:attrName>r</p:attrName>
                                        </p:attrNameLst>
                                      </p:cBhvr>
                                    </p:animRot>
                                    <p:animRot by="120000">
                                      <p:cBhvr>
                                        <p:cTn id="17" dur="200" fill="hold">
                                          <p:stCondLst>
                                            <p:cond delay="800"/>
                                          </p:stCondLst>
                                        </p:cTn>
                                        <p:tgtEl>
                                          <p:spTgt spid="3"/>
                                        </p:tgtEl>
                                        <p:attrNameLst>
                                          <p:attrName>r</p:attrName>
                                        </p:attrNameLst>
                                      </p:cBhvr>
                                    </p:animRot>
                                  </p:childTnLst>
                                </p:cTn>
                              </p:par>
                              <p:par>
                                <p:cTn id="18" presetID="32" presetClass="emph" presetSubtype="0" fill="hold" nodeType="withEffect">
                                  <p:stCondLst>
                                    <p:cond delay="0"/>
                                  </p:stCondLst>
                                  <p:childTnLst>
                                    <p:animRot by="120000">
                                      <p:cBhvr>
                                        <p:cTn id="19" dur="100" fill="hold">
                                          <p:stCondLst>
                                            <p:cond delay="0"/>
                                          </p:stCondLst>
                                        </p:cTn>
                                        <p:tgtEl>
                                          <p:spTgt spid="1028"/>
                                        </p:tgtEl>
                                        <p:attrNameLst>
                                          <p:attrName>r</p:attrName>
                                        </p:attrNameLst>
                                      </p:cBhvr>
                                    </p:animRot>
                                    <p:animRot by="-240000">
                                      <p:cBhvr>
                                        <p:cTn id="20" dur="200" fill="hold">
                                          <p:stCondLst>
                                            <p:cond delay="200"/>
                                          </p:stCondLst>
                                        </p:cTn>
                                        <p:tgtEl>
                                          <p:spTgt spid="1028"/>
                                        </p:tgtEl>
                                        <p:attrNameLst>
                                          <p:attrName>r</p:attrName>
                                        </p:attrNameLst>
                                      </p:cBhvr>
                                    </p:animRot>
                                    <p:animRot by="240000">
                                      <p:cBhvr>
                                        <p:cTn id="21" dur="200" fill="hold">
                                          <p:stCondLst>
                                            <p:cond delay="400"/>
                                          </p:stCondLst>
                                        </p:cTn>
                                        <p:tgtEl>
                                          <p:spTgt spid="1028"/>
                                        </p:tgtEl>
                                        <p:attrNameLst>
                                          <p:attrName>r</p:attrName>
                                        </p:attrNameLst>
                                      </p:cBhvr>
                                    </p:animRot>
                                    <p:animRot by="-240000">
                                      <p:cBhvr>
                                        <p:cTn id="22" dur="200" fill="hold">
                                          <p:stCondLst>
                                            <p:cond delay="600"/>
                                          </p:stCondLst>
                                        </p:cTn>
                                        <p:tgtEl>
                                          <p:spTgt spid="1028"/>
                                        </p:tgtEl>
                                        <p:attrNameLst>
                                          <p:attrName>r</p:attrName>
                                        </p:attrNameLst>
                                      </p:cBhvr>
                                    </p:animRot>
                                    <p:animRot by="120000">
                                      <p:cBhvr>
                                        <p:cTn id="23" dur="200" fill="hold">
                                          <p:stCondLst>
                                            <p:cond delay="800"/>
                                          </p:stCondLst>
                                        </p:cTn>
                                        <p:tgtEl>
                                          <p:spTgt spid="1028"/>
                                        </p:tgtEl>
                                        <p:attrNameLst>
                                          <p:attrName>r</p:attrName>
                                        </p:attrNameLst>
                                      </p:cBhvr>
                                    </p:animRot>
                                  </p:childTnLst>
                                </p:cTn>
                              </p:par>
                            </p:childTnLst>
                          </p:cTn>
                        </p:par>
                        <p:par>
                          <p:cTn id="24" fill="hold">
                            <p:stCondLst>
                              <p:cond delay="1000"/>
                            </p:stCondLst>
                            <p:childTnLst>
                              <p:par>
                                <p:cTn id="25" presetID="32" presetClass="emph" presetSubtype="0" fill="hold" nodeType="afterEffect">
                                  <p:stCondLst>
                                    <p:cond delay="0"/>
                                  </p:stCondLst>
                                  <p:childTnLst>
                                    <p:animRot by="120000">
                                      <p:cBhvr>
                                        <p:cTn id="26" dur="100" fill="hold">
                                          <p:stCondLst>
                                            <p:cond delay="0"/>
                                          </p:stCondLst>
                                        </p:cTn>
                                        <p:tgtEl>
                                          <p:spTgt spid="3"/>
                                        </p:tgtEl>
                                        <p:attrNameLst>
                                          <p:attrName>r</p:attrName>
                                        </p:attrNameLst>
                                      </p:cBhvr>
                                    </p:animRot>
                                    <p:animRot by="-240000">
                                      <p:cBhvr>
                                        <p:cTn id="27" dur="200" fill="hold">
                                          <p:stCondLst>
                                            <p:cond delay="200"/>
                                          </p:stCondLst>
                                        </p:cTn>
                                        <p:tgtEl>
                                          <p:spTgt spid="3"/>
                                        </p:tgtEl>
                                        <p:attrNameLst>
                                          <p:attrName>r</p:attrName>
                                        </p:attrNameLst>
                                      </p:cBhvr>
                                    </p:animRot>
                                    <p:animRot by="240000">
                                      <p:cBhvr>
                                        <p:cTn id="28" dur="200" fill="hold">
                                          <p:stCondLst>
                                            <p:cond delay="400"/>
                                          </p:stCondLst>
                                        </p:cTn>
                                        <p:tgtEl>
                                          <p:spTgt spid="3"/>
                                        </p:tgtEl>
                                        <p:attrNameLst>
                                          <p:attrName>r</p:attrName>
                                        </p:attrNameLst>
                                      </p:cBhvr>
                                    </p:animRot>
                                    <p:animRot by="-240000">
                                      <p:cBhvr>
                                        <p:cTn id="29" dur="200" fill="hold">
                                          <p:stCondLst>
                                            <p:cond delay="600"/>
                                          </p:stCondLst>
                                        </p:cTn>
                                        <p:tgtEl>
                                          <p:spTgt spid="3"/>
                                        </p:tgtEl>
                                        <p:attrNameLst>
                                          <p:attrName>r</p:attrName>
                                        </p:attrNameLst>
                                      </p:cBhvr>
                                    </p:animRot>
                                    <p:animRot by="120000">
                                      <p:cBhvr>
                                        <p:cTn id="30" dur="200" fill="hold">
                                          <p:stCondLst>
                                            <p:cond delay="800"/>
                                          </p:stCondLst>
                                        </p:cTn>
                                        <p:tgtEl>
                                          <p:spTgt spid="3"/>
                                        </p:tgtEl>
                                        <p:attrNameLst>
                                          <p:attrName>r</p:attrName>
                                        </p:attrNameLst>
                                      </p:cBhvr>
                                    </p:animRot>
                                  </p:childTnLst>
                                </p:cTn>
                              </p:par>
                            </p:childTnLst>
                          </p:cTn>
                        </p:par>
                        <p:par>
                          <p:cTn id="31" fill="hold">
                            <p:stCondLst>
                              <p:cond delay="2000"/>
                            </p:stCondLst>
                            <p:childTnLst>
                              <p:par>
                                <p:cTn id="32" presetID="32" presetClass="emph" presetSubtype="0" fill="hold" nodeType="afterEffect">
                                  <p:stCondLst>
                                    <p:cond delay="0"/>
                                  </p:stCondLst>
                                  <p:childTnLst>
                                    <p:animRot by="120000">
                                      <p:cBhvr>
                                        <p:cTn id="33" dur="100" fill="hold">
                                          <p:stCondLst>
                                            <p:cond delay="0"/>
                                          </p:stCondLst>
                                        </p:cTn>
                                        <p:tgtEl>
                                          <p:spTgt spid="3"/>
                                        </p:tgtEl>
                                        <p:attrNameLst>
                                          <p:attrName>r</p:attrName>
                                        </p:attrNameLst>
                                      </p:cBhvr>
                                    </p:animRot>
                                    <p:animRot by="-240000">
                                      <p:cBhvr>
                                        <p:cTn id="34" dur="200" fill="hold">
                                          <p:stCondLst>
                                            <p:cond delay="200"/>
                                          </p:stCondLst>
                                        </p:cTn>
                                        <p:tgtEl>
                                          <p:spTgt spid="3"/>
                                        </p:tgtEl>
                                        <p:attrNameLst>
                                          <p:attrName>r</p:attrName>
                                        </p:attrNameLst>
                                      </p:cBhvr>
                                    </p:animRot>
                                    <p:animRot by="240000">
                                      <p:cBhvr>
                                        <p:cTn id="35" dur="200" fill="hold">
                                          <p:stCondLst>
                                            <p:cond delay="400"/>
                                          </p:stCondLst>
                                        </p:cTn>
                                        <p:tgtEl>
                                          <p:spTgt spid="3"/>
                                        </p:tgtEl>
                                        <p:attrNameLst>
                                          <p:attrName>r</p:attrName>
                                        </p:attrNameLst>
                                      </p:cBhvr>
                                    </p:animRot>
                                    <p:animRot by="-240000">
                                      <p:cBhvr>
                                        <p:cTn id="36" dur="200" fill="hold">
                                          <p:stCondLst>
                                            <p:cond delay="600"/>
                                          </p:stCondLst>
                                        </p:cTn>
                                        <p:tgtEl>
                                          <p:spTgt spid="3"/>
                                        </p:tgtEl>
                                        <p:attrNameLst>
                                          <p:attrName>r</p:attrName>
                                        </p:attrNameLst>
                                      </p:cBhvr>
                                    </p:animRot>
                                    <p:animRot by="120000">
                                      <p:cBhvr>
                                        <p:cTn id="37" dur="200" fill="hold">
                                          <p:stCondLst>
                                            <p:cond delay="800"/>
                                          </p:stCondLst>
                                        </p:cTn>
                                        <p:tgtEl>
                                          <p:spTgt spid="3"/>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1028"/>
                                        </p:tgtEl>
                                        <p:attrNameLst>
                                          <p:attrName>r</p:attrName>
                                        </p:attrNameLst>
                                      </p:cBhvr>
                                    </p:animRot>
                                    <p:animRot by="-240000">
                                      <p:cBhvr>
                                        <p:cTn id="40" dur="200" fill="hold">
                                          <p:stCondLst>
                                            <p:cond delay="200"/>
                                          </p:stCondLst>
                                        </p:cTn>
                                        <p:tgtEl>
                                          <p:spTgt spid="1028"/>
                                        </p:tgtEl>
                                        <p:attrNameLst>
                                          <p:attrName>r</p:attrName>
                                        </p:attrNameLst>
                                      </p:cBhvr>
                                    </p:animRot>
                                    <p:animRot by="240000">
                                      <p:cBhvr>
                                        <p:cTn id="41" dur="200" fill="hold">
                                          <p:stCondLst>
                                            <p:cond delay="400"/>
                                          </p:stCondLst>
                                        </p:cTn>
                                        <p:tgtEl>
                                          <p:spTgt spid="1028"/>
                                        </p:tgtEl>
                                        <p:attrNameLst>
                                          <p:attrName>r</p:attrName>
                                        </p:attrNameLst>
                                      </p:cBhvr>
                                    </p:animRot>
                                    <p:animRot by="-240000">
                                      <p:cBhvr>
                                        <p:cTn id="42" dur="200" fill="hold">
                                          <p:stCondLst>
                                            <p:cond delay="600"/>
                                          </p:stCondLst>
                                        </p:cTn>
                                        <p:tgtEl>
                                          <p:spTgt spid="1028"/>
                                        </p:tgtEl>
                                        <p:attrNameLst>
                                          <p:attrName>r</p:attrName>
                                        </p:attrNameLst>
                                      </p:cBhvr>
                                    </p:animRot>
                                    <p:animRot by="120000">
                                      <p:cBhvr>
                                        <p:cTn id="43" dur="200" fill="hold">
                                          <p:stCondLst>
                                            <p:cond delay="800"/>
                                          </p:stCondLst>
                                        </p:cTn>
                                        <p:tgtEl>
                                          <p:spTgt spid="1028"/>
                                        </p:tgtEl>
                                        <p:attrNameLst>
                                          <p:attrName>r</p:attrName>
                                        </p:attrNameLst>
                                      </p:cBhvr>
                                    </p:animRot>
                                  </p:childTnLst>
                                </p:cTn>
                              </p:par>
                            </p:childTnLst>
                          </p:cTn>
                        </p:par>
                        <p:par>
                          <p:cTn id="44" fill="hold">
                            <p:stCondLst>
                              <p:cond delay="3000"/>
                            </p:stCondLst>
                            <p:childTnLst>
                              <p:par>
                                <p:cTn id="45" presetID="32" presetClass="emph" presetSubtype="0" fill="hold" nodeType="afterEffect">
                                  <p:stCondLst>
                                    <p:cond delay="0"/>
                                  </p:stCondLst>
                                  <p:childTnLst>
                                    <p:animRot by="120000">
                                      <p:cBhvr>
                                        <p:cTn id="46" dur="100" fill="hold">
                                          <p:stCondLst>
                                            <p:cond delay="0"/>
                                          </p:stCondLst>
                                        </p:cTn>
                                        <p:tgtEl>
                                          <p:spTgt spid="3"/>
                                        </p:tgtEl>
                                        <p:attrNameLst>
                                          <p:attrName>r</p:attrName>
                                        </p:attrNameLst>
                                      </p:cBhvr>
                                    </p:animRot>
                                    <p:animRot by="-240000">
                                      <p:cBhvr>
                                        <p:cTn id="47" dur="200" fill="hold">
                                          <p:stCondLst>
                                            <p:cond delay="200"/>
                                          </p:stCondLst>
                                        </p:cTn>
                                        <p:tgtEl>
                                          <p:spTgt spid="3"/>
                                        </p:tgtEl>
                                        <p:attrNameLst>
                                          <p:attrName>r</p:attrName>
                                        </p:attrNameLst>
                                      </p:cBhvr>
                                    </p:animRot>
                                    <p:animRot by="240000">
                                      <p:cBhvr>
                                        <p:cTn id="48" dur="200" fill="hold">
                                          <p:stCondLst>
                                            <p:cond delay="400"/>
                                          </p:stCondLst>
                                        </p:cTn>
                                        <p:tgtEl>
                                          <p:spTgt spid="3"/>
                                        </p:tgtEl>
                                        <p:attrNameLst>
                                          <p:attrName>r</p:attrName>
                                        </p:attrNameLst>
                                      </p:cBhvr>
                                    </p:animRot>
                                    <p:animRot by="-240000">
                                      <p:cBhvr>
                                        <p:cTn id="49" dur="200" fill="hold">
                                          <p:stCondLst>
                                            <p:cond delay="600"/>
                                          </p:stCondLst>
                                        </p:cTn>
                                        <p:tgtEl>
                                          <p:spTgt spid="3"/>
                                        </p:tgtEl>
                                        <p:attrNameLst>
                                          <p:attrName>r</p:attrName>
                                        </p:attrNameLst>
                                      </p:cBhvr>
                                    </p:animRot>
                                    <p:animRot by="120000">
                                      <p:cBhvr>
                                        <p:cTn id="50" dur="200" fill="hold">
                                          <p:stCondLst>
                                            <p:cond delay="800"/>
                                          </p:stCondLst>
                                        </p:cTn>
                                        <p:tgtEl>
                                          <p:spTgt spid="3"/>
                                        </p:tgtEl>
                                        <p:attrNameLst>
                                          <p:attrName>r</p:attrName>
                                        </p:attrNameLst>
                                      </p:cBhvr>
                                    </p:animRot>
                                  </p:childTnLst>
                                </p:cTn>
                              </p:par>
                            </p:childTnLst>
                          </p:cTn>
                        </p:par>
                        <p:par>
                          <p:cTn id="51" fill="hold">
                            <p:stCondLst>
                              <p:cond delay="4000"/>
                            </p:stCondLst>
                            <p:childTnLst>
                              <p:par>
                                <p:cTn id="52" presetID="63" presetClass="path" presetSubtype="0" accel="50000" decel="50000" fill="hold" nodeType="afterEffect">
                                  <p:stCondLst>
                                    <p:cond delay="0"/>
                                  </p:stCondLst>
                                  <p:childTnLst>
                                    <p:animMotion origin="layout" path="M 1.66667E-6 -3.33333E-6 L 0.34687 0.14514 " pathEditMode="relative" rAng="0" ptsTypes="AA">
                                      <p:cBhvr>
                                        <p:cTn id="53" dur="2000" fill="hold"/>
                                        <p:tgtEl>
                                          <p:spTgt spid="2"/>
                                        </p:tgtEl>
                                        <p:attrNameLst>
                                          <p:attrName>ppt_x</p:attrName>
                                          <p:attrName>ppt_y</p:attrName>
                                        </p:attrNameLst>
                                      </p:cBhvr>
                                      <p:rCtr x="17344" y="724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flipH="1">
            <a:off x="3048000" y="4516067"/>
            <a:ext cx="2285999" cy="2341933"/>
            <a:chOff x="742950" y="2388870"/>
            <a:chExt cx="2850856" cy="2779120"/>
          </a:xfrm>
        </p:grpSpPr>
        <p:sp>
          <p:nvSpPr>
            <p:cNvPr id="5" name="Oval 4"/>
            <p:cNvSpPr/>
            <p:nvPr/>
          </p:nvSpPr>
          <p:spPr>
            <a:xfrm rot="8469349">
              <a:off x="1219200" y="2819400"/>
              <a:ext cx="1219200" cy="1981200"/>
            </a:xfrm>
            <a:prstGeom prst="ellipse">
              <a:avLst/>
            </a:prstGeom>
            <a:blipFill dpi="0"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Freeform 5"/>
            <p:cNvSpPr/>
            <p:nvPr/>
          </p:nvSpPr>
          <p:spPr>
            <a:xfrm>
              <a:off x="742950" y="2388870"/>
              <a:ext cx="1005840" cy="902970"/>
            </a:xfrm>
            <a:custGeom>
              <a:avLst/>
              <a:gdLst>
                <a:gd name="connsiteX0" fmla="*/ 331470 w 1005840"/>
                <a:gd name="connsiteY0" fmla="*/ 902970 h 902970"/>
                <a:gd name="connsiteX1" fmla="*/ 331470 w 1005840"/>
                <a:gd name="connsiteY1" fmla="*/ 902970 h 902970"/>
                <a:gd name="connsiteX2" fmla="*/ 342900 w 1005840"/>
                <a:gd name="connsiteY2" fmla="*/ 800100 h 902970"/>
                <a:gd name="connsiteX3" fmla="*/ 354330 w 1005840"/>
                <a:gd name="connsiteY3" fmla="*/ 605790 h 902970"/>
                <a:gd name="connsiteX4" fmla="*/ 377190 w 1005840"/>
                <a:gd name="connsiteY4" fmla="*/ 537210 h 902970"/>
                <a:gd name="connsiteX5" fmla="*/ 388620 w 1005840"/>
                <a:gd name="connsiteY5" fmla="*/ 502920 h 902970"/>
                <a:gd name="connsiteX6" fmla="*/ 400050 w 1005840"/>
                <a:gd name="connsiteY6" fmla="*/ 468630 h 902970"/>
                <a:gd name="connsiteX7" fmla="*/ 388620 w 1005840"/>
                <a:gd name="connsiteY7" fmla="*/ 354330 h 902970"/>
                <a:gd name="connsiteX8" fmla="*/ 354330 w 1005840"/>
                <a:gd name="connsiteY8" fmla="*/ 331470 h 902970"/>
                <a:gd name="connsiteX9" fmla="*/ 285750 w 1005840"/>
                <a:gd name="connsiteY9" fmla="*/ 308610 h 902970"/>
                <a:gd name="connsiteX10" fmla="*/ 182880 w 1005840"/>
                <a:gd name="connsiteY10" fmla="*/ 274320 h 902970"/>
                <a:gd name="connsiteX11" fmla="*/ 148590 w 1005840"/>
                <a:gd name="connsiteY11" fmla="*/ 262890 h 902970"/>
                <a:gd name="connsiteX12" fmla="*/ 114300 w 1005840"/>
                <a:gd name="connsiteY12" fmla="*/ 251460 h 902970"/>
                <a:gd name="connsiteX13" fmla="*/ 0 w 1005840"/>
                <a:gd name="connsiteY13" fmla="*/ 240030 h 902970"/>
                <a:gd name="connsiteX14" fmla="*/ 34290 w 1005840"/>
                <a:gd name="connsiteY14" fmla="*/ 228600 h 902970"/>
                <a:gd name="connsiteX15" fmla="*/ 102870 w 1005840"/>
                <a:gd name="connsiteY15" fmla="*/ 182880 h 902970"/>
                <a:gd name="connsiteX16" fmla="*/ 137160 w 1005840"/>
                <a:gd name="connsiteY16" fmla="*/ 171450 h 902970"/>
                <a:gd name="connsiteX17" fmla="*/ 171450 w 1005840"/>
                <a:gd name="connsiteY17" fmla="*/ 148590 h 902970"/>
                <a:gd name="connsiteX18" fmla="*/ 240030 w 1005840"/>
                <a:gd name="connsiteY18" fmla="*/ 125730 h 902970"/>
                <a:gd name="connsiteX19" fmla="*/ 274320 w 1005840"/>
                <a:gd name="connsiteY19" fmla="*/ 102870 h 902970"/>
                <a:gd name="connsiteX20" fmla="*/ 342900 w 1005840"/>
                <a:gd name="connsiteY20" fmla="*/ 80010 h 902970"/>
                <a:gd name="connsiteX21" fmla="*/ 411480 w 1005840"/>
                <a:gd name="connsiteY21" fmla="*/ 45720 h 902970"/>
                <a:gd name="connsiteX22" fmla="*/ 445770 w 1005840"/>
                <a:gd name="connsiteY22" fmla="*/ 22860 h 902970"/>
                <a:gd name="connsiteX23" fmla="*/ 514350 w 1005840"/>
                <a:gd name="connsiteY23" fmla="*/ 0 h 902970"/>
                <a:gd name="connsiteX24" fmla="*/ 640080 w 1005840"/>
                <a:gd name="connsiteY24" fmla="*/ 11430 h 902970"/>
                <a:gd name="connsiteX25" fmla="*/ 708660 w 1005840"/>
                <a:gd name="connsiteY25" fmla="*/ 34290 h 902970"/>
                <a:gd name="connsiteX26" fmla="*/ 742950 w 1005840"/>
                <a:gd name="connsiteY26" fmla="*/ 45720 h 902970"/>
                <a:gd name="connsiteX27" fmla="*/ 811530 w 1005840"/>
                <a:gd name="connsiteY27" fmla="*/ 80010 h 902970"/>
                <a:gd name="connsiteX28" fmla="*/ 868680 w 1005840"/>
                <a:gd name="connsiteY28" fmla="*/ 182880 h 902970"/>
                <a:gd name="connsiteX29" fmla="*/ 891540 w 1005840"/>
                <a:gd name="connsiteY29" fmla="*/ 217170 h 902970"/>
                <a:gd name="connsiteX30" fmla="*/ 914400 w 1005840"/>
                <a:gd name="connsiteY30" fmla="*/ 285750 h 902970"/>
                <a:gd name="connsiteX31" fmla="*/ 925830 w 1005840"/>
                <a:gd name="connsiteY31" fmla="*/ 320040 h 902970"/>
                <a:gd name="connsiteX32" fmla="*/ 948690 w 1005840"/>
                <a:gd name="connsiteY32" fmla="*/ 537210 h 902970"/>
                <a:gd name="connsiteX33" fmla="*/ 971550 w 1005840"/>
                <a:gd name="connsiteY33" fmla="*/ 617220 h 902970"/>
                <a:gd name="connsiteX34" fmla="*/ 994410 w 1005840"/>
                <a:gd name="connsiteY34" fmla="*/ 651510 h 902970"/>
                <a:gd name="connsiteX35" fmla="*/ 1005840 w 1005840"/>
                <a:gd name="connsiteY35" fmla="*/ 674370 h 902970"/>
                <a:gd name="connsiteX36" fmla="*/ 331470 w 1005840"/>
                <a:gd name="connsiteY36" fmla="*/ 902970 h 902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05840" h="902970">
                  <a:moveTo>
                    <a:pt x="331470" y="902970"/>
                  </a:moveTo>
                  <a:lnTo>
                    <a:pt x="331470" y="902970"/>
                  </a:lnTo>
                  <a:cubicBezTo>
                    <a:pt x="335280" y="868680"/>
                    <a:pt x="340254" y="834499"/>
                    <a:pt x="342900" y="800100"/>
                  </a:cubicBezTo>
                  <a:cubicBezTo>
                    <a:pt x="347876" y="735409"/>
                    <a:pt x="345938" y="670127"/>
                    <a:pt x="354330" y="605790"/>
                  </a:cubicBezTo>
                  <a:cubicBezTo>
                    <a:pt x="357447" y="581896"/>
                    <a:pt x="369570" y="560070"/>
                    <a:pt x="377190" y="537210"/>
                  </a:cubicBezTo>
                  <a:lnTo>
                    <a:pt x="388620" y="502920"/>
                  </a:lnTo>
                  <a:lnTo>
                    <a:pt x="400050" y="468630"/>
                  </a:lnTo>
                  <a:cubicBezTo>
                    <a:pt x="396240" y="430530"/>
                    <a:pt x="400728" y="390655"/>
                    <a:pt x="388620" y="354330"/>
                  </a:cubicBezTo>
                  <a:cubicBezTo>
                    <a:pt x="384276" y="341298"/>
                    <a:pt x="366883" y="337049"/>
                    <a:pt x="354330" y="331470"/>
                  </a:cubicBezTo>
                  <a:cubicBezTo>
                    <a:pt x="332310" y="321683"/>
                    <a:pt x="308610" y="316230"/>
                    <a:pt x="285750" y="308610"/>
                  </a:cubicBezTo>
                  <a:lnTo>
                    <a:pt x="182880" y="274320"/>
                  </a:lnTo>
                  <a:lnTo>
                    <a:pt x="148590" y="262890"/>
                  </a:lnTo>
                  <a:cubicBezTo>
                    <a:pt x="137160" y="259080"/>
                    <a:pt x="126288" y="252659"/>
                    <a:pt x="114300" y="251460"/>
                  </a:cubicBezTo>
                  <a:lnTo>
                    <a:pt x="0" y="240030"/>
                  </a:lnTo>
                  <a:cubicBezTo>
                    <a:pt x="11430" y="236220"/>
                    <a:pt x="23758" y="234451"/>
                    <a:pt x="34290" y="228600"/>
                  </a:cubicBezTo>
                  <a:cubicBezTo>
                    <a:pt x="58307" y="215257"/>
                    <a:pt x="76806" y="191568"/>
                    <a:pt x="102870" y="182880"/>
                  </a:cubicBezTo>
                  <a:cubicBezTo>
                    <a:pt x="114300" y="179070"/>
                    <a:pt x="126384" y="176838"/>
                    <a:pt x="137160" y="171450"/>
                  </a:cubicBezTo>
                  <a:cubicBezTo>
                    <a:pt x="149447" y="165307"/>
                    <a:pt x="158897" y="154169"/>
                    <a:pt x="171450" y="148590"/>
                  </a:cubicBezTo>
                  <a:cubicBezTo>
                    <a:pt x="193470" y="138803"/>
                    <a:pt x="219980" y="139096"/>
                    <a:pt x="240030" y="125730"/>
                  </a:cubicBezTo>
                  <a:cubicBezTo>
                    <a:pt x="251460" y="118110"/>
                    <a:pt x="261767" y="108449"/>
                    <a:pt x="274320" y="102870"/>
                  </a:cubicBezTo>
                  <a:cubicBezTo>
                    <a:pt x="296340" y="93083"/>
                    <a:pt x="322850" y="93376"/>
                    <a:pt x="342900" y="80010"/>
                  </a:cubicBezTo>
                  <a:cubicBezTo>
                    <a:pt x="441170" y="14496"/>
                    <a:pt x="316836" y="93042"/>
                    <a:pt x="411480" y="45720"/>
                  </a:cubicBezTo>
                  <a:cubicBezTo>
                    <a:pt x="423767" y="39577"/>
                    <a:pt x="433217" y="28439"/>
                    <a:pt x="445770" y="22860"/>
                  </a:cubicBezTo>
                  <a:cubicBezTo>
                    <a:pt x="467790" y="13073"/>
                    <a:pt x="514350" y="0"/>
                    <a:pt x="514350" y="0"/>
                  </a:cubicBezTo>
                  <a:cubicBezTo>
                    <a:pt x="556260" y="3810"/>
                    <a:pt x="598638" y="4117"/>
                    <a:pt x="640080" y="11430"/>
                  </a:cubicBezTo>
                  <a:cubicBezTo>
                    <a:pt x="663810" y="15618"/>
                    <a:pt x="685800" y="26670"/>
                    <a:pt x="708660" y="34290"/>
                  </a:cubicBezTo>
                  <a:cubicBezTo>
                    <a:pt x="720090" y="38100"/>
                    <a:pt x="732925" y="39037"/>
                    <a:pt x="742950" y="45720"/>
                  </a:cubicBezTo>
                  <a:cubicBezTo>
                    <a:pt x="787265" y="75263"/>
                    <a:pt x="764208" y="64236"/>
                    <a:pt x="811530" y="80010"/>
                  </a:cubicBezTo>
                  <a:cubicBezTo>
                    <a:pt x="831648" y="140364"/>
                    <a:pt x="816277" y="104275"/>
                    <a:pt x="868680" y="182880"/>
                  </a:cubicBezTo>
                  <a:cubicBezTo>
                    <a:pt x="876300" y="194310"/>
                    <a:pt x="887196" y="204138"/>
                    <a:pt x="891540" y="217170"/>
                  </a:cubicBezTo>
                  <a:lnTo>
                    <a:pt x="914400" y="285750"/>
                  </a:lnTo>
                  <a:lnTo>
                    <a:pt x="925830" y="320040"/>
                  </a:lnTo>
                  <a:cubicBezTo>
                    <a:pt x="944246" y="614696"/>
                    <a:pt x="916715" y="425299"/>
                    <a:pt x="948690" y="537210"/>
                  </a:cubicBezTo>
                  <a:cubicBezTo>
                    <a:pt x="953573" y="554300"/>
                    <a:pt x="962415" y="598950"/>
                    <a:pt x="971550" y="617220"/>
                  </a:cubicBezTo>
                  <a:cubicBezTo>
                    <a:pt x="977693" y="629507"/>
                    <a:pt x="987342" y="639730"/>
                    <a:pt x="994410" y="651510"/>
                  </a:cubicBezTo>
                  <a:cubicBezTo>
                    <a:pt x="998793" y="658815"/>
                    <a:pt x="1002030" y="666750"/>
                    <a:pt x="1005840" y="674370"/>
                  </a:cubicBezTo>
                  <a:lnTo>
                    <a:pt x="331470" y="902970"/>
                  </a:lnTo>
                  <a:close/>
                </a:path>
              </a:pathLst>
            </a:cu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Isosceles Triangle 6"/>
            <p:cNvSpPr/>
            <p:nvPr/>
          </p:nvSpPr>
          <p:spPr>
            <a:xfrm rot="15616595">
              <a:off x="811629" y="2486586"/>
              <a:ext cx="145749" cy="240263"/>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Oval 7"/>
            <p:cNvSpPr/>
            <p:nvPr/>
          </p:nvSpPr>
          <p:spPr>
            <a:xfrm>
              <a:off x="1219200" y="2539364"/>
              <a:ext cx="76200" cy="5143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Freeform 8"/>
            <p:cNvSpPr/>
            <p:nvPr/>
          </p:nvSpPr>
          <p:spPr>
            <a:xfrm>
              <a:off x="2272089" y="3749040"/>
              <a:ext cx="1321717" cy="1331067"/>
            </a:xfrm>
            <a:custGeom>
              <a:avLst/>
              <a:gdLst>
                <a:gd name="connsiteX0" fmla="*/ 242511 w 1321717"/>
                <a:gd name="connsiteY0" fmla="*/ 0 h 1331067"/>
                <a:gd name="connsiteX1" fmla="*/ 242511 w 1321717"/>
                <a:gd name="connsiteY1" fmla="*/ 0 h 1331067"/>
                <a:gd name="connsiteX2" fmla="*/ 322521 w 1321717"/>
                <a:gd name="connsiteY2" fmla="*/ 240030 h 1331067"/>
                <a:gd name="connsiteX3" fmla="*/ 333951 w 1321717"/>
                <a:gd name="connsiteY3" fmla="*/ 274320 h 1331067"/>
                <a:gd name="connsiteX4" fmla="*/ 345381 w 1321717"/>
                <a:gd name="connsiteY4" fmla="*/ 308610 h 1331067"/>
                <a:gd name="connsiteX5" fmla="*/ 391101 w 1321717"/>
                <a:gd name="connsiteY5" fmla="*/ 377190 h 1331067"/>
                <a:gd name="connsiteX6" fmla="*/ 436821 w 1321717"/>
                <a:gd name="connsiteY6" fmla="*/ 445770 h 1331067"/>
                <a:gd name="connsiteX7" fmla="*/ 459681 w 1321717"/>
                <a:gd name="connsiteY7" fmla="*/ 480060 h 1331067"/>
                <a:gd name="connsiteX8" fmla="*/ 493971 w 1321717"/>
                <a:gd name="connsiteY8" fmla="*/ 491490 h 1331067"/>
                <a:gd name="connsiteX9" fmla="*/ 516831 w 1321717"/>
                <a:gd name="connsiteY9" fmla="*/ 525780 h 1331067"/>
                <a:gd name="connsiteX10" fmla="*/ 528261 w 1321717"/>
                <a:gd name="connsiteY10" fmla="*/ 560070 h 1331067"/>
                <a:gd name="connsiteX11" fmla="*/ 562551 w 1321717"/>
                <a:gd name="connsiteY11" fmla="*/ 582930 h 1331067"/>
                <a:gd name="connsiteX12" fmla="*/ 608271 w 1321717"/>
                <a:gd name="connsiteY12" fmla="*/ 640080 h 1331067"/>
                <a:gd name="connsiteX13" fmla="*/ 619701 w 1321717"/>
                <a:gd name="connsiteY13" fmla="*/ 674370 h 1331067"/>
                <a:gd name="connsiteX14" fmla="*/ 688281 w 1321717"/>
                <a:gd name="connsiteY14" fmla="*/ 708660 h 1331067"/>
                <a:gd name="connsiteX15" fmla="*/ 722571 w 1321717"/>
                <a:gd name="connsiteY15" fmla="*/ 742950 h 1331067"/>
                <a:gd name="connsiteX16" fmla="*/ 836871 w 1321717"/>
                <a:gd name="connsiteY16" fmla="*/ 811530 h 1331067"/>
                <a:gd name="connsiteX17" fmla="*/ 905451 w 1321717"/>
                <a:gd name="connsiteY17" fmla="*/ 891540 h 1331067"/>
                <a:gd name="connsiteX18" fmla="*/ 939741 w 1321717"/>
                <a:gd name="connsiteY18" fmla="*/ 902970 h 1331067"/>
                <a:gd name="connsiteX19" fmla="*/ 962601 w 1321717"/>
                <a:gd name="connsiteY19" fmla="*/ 937260 h 1331067"/>
                <a:gd name="connsiteX20" fmla="*/ 996891 w 1321717"/>
                <a:gd name="connsiteY20" fmla="*/ 960120 h 1331067"/>
                <a:gd name="connsiteX21" fmla="*/ 1042611 w 1321717"/>
                <a:gd name="connsiteY21" fmla="*/ 1017270 h 1331067"/>
                <a:gd name="connsiteX22" fmla="*/ 1054041 w 1321717"/>
                <a:gd name="connsiteY22" fmla="*/ 1051560 h 1331067"/>
                <a:gd name="connsiteX23" fmla="*/ 1156911 w 1321717"/>
                <a:gd name="connsiteY23" fmla="*/ 1143000 h 1331067"/>
                <a:gd name="connsiteX24" fmla="*/ 1236921 w 1321717"/>
                <a:gd name="connsiteY24" fmla="*/ 1223010 h 1331067"/>
                <a:gd name="connsiteX25" fmla="*/ 1271211 w 1321717"/>
                <a:gd name="connsiteY25" fmla="*/ 1245870 h 1331067"/>
                <a:gd name="connsiteX26" fmla="*/ 1282641 w 1321717"/>
                <a:gd name="connsiteY26" fmla="*/ 1280160 h 1331067"/>
                <a:gd name="connsiteX27" fmla="*/ 1111191 w 1321717"/>
                <a:gd name="connsiteY27" fmla="*/ 1303020 h 1331067"/>
                <a:gd name="connsiteX28" fmla="*/ 996891 w 1321717"/>
                <a:gd name="connsiteY28" fmla="*/ 1257300 h 1331067"/>
                <a:gd name="connsiteX29" fmla="*/ 962601 w 1321717"/>
                <a:gd name="connsiteY29" fmla="*/ 1245870 h 1331067"/>
                <a:gd name="connsiteX30" fmla="*/ 894021 w 1321717"/>
                <a:gd name="connsiteY30" fmla="*/ 1200150 h 1331067"/>
                <a:gd name="connsiteX31" fmla="*/ 871161 w 1321717"/>
                <a:gd name="connsiteY31" fmla="*/ 1165860 h 1331067"/>
                <a:gd name="connsiteX32" fmla="*/ 836871 w 1321717"/>
                <a:gd name="connsiteY32" fmla="*/ 1154430 h 1331067"/>
                <a:gd name="connsiteX33" fmla="*/ 768291 w 1321717"/>
                <a:gd name="connsiteY33" fmla="*/ 1108710 h 1331067"/>
                <a:gd name="connsiteX34" fmla="*/ 734001 w 1321717"/>
                <a:gd name="connsiteY34" fmla="*/ 1085850 h 1331067"/>
                <a:gd name="connsiteX35" fmla="*/ 665421 w 1321717"/>
                <a:gd name="connsiteY35" fmla="*/ 1051560 h 1331067"/>
                <a:gd name="connsiteX36" fmla="*/ 631131 w 1321717"/>
                <a:gd name="connsiteY36" fmla="*/ 1017270 h 1331067"/>
                <a:gd name="connsiteX37" fmla="*/ 562551 w 1321717"/>
                <a:gd name="connsiteY37" fmla="*/ 994410 h 1331067"/>
                <a:gd name="connsiteX38" fmla="*/ 493971 w 1321717"/>
                <a:gd name="connsiteY38" fmla="*/ 971550 h 1331067"/>
                <a:gd name="connsiteX39" fmla="*/ 459681 w 1321717"/>
                <a:gd name="connsiteY39" fmla="*/ 960120 h 1331067"/>
                <a:gd name="connsiteX40" fmla="*/ 425391 w 1321717"/>
                <a:gd name="connsiteY40" fmla="*/ 937260 h 1331067"/>
                <a:gd name="connsiteX41" fmla="*/ 368241 w 1321717"/>
                <a:gd name="connsiteY41" fmla="*/ 982980 h 1331067"/>
                <a:gd name="connsiteX42" fmla="*/ 299661 w 1321717"/>
                <a:gd name="connsiteY42" fmla="*/ 948690 h 1331067"/>
                <a:gd name="connsiteX43" fmla="*/ 265371 w 1321717"/>
                <a:gd name="connsiteY43" fmla="*/ 937260 h 1331067"/>
                <a:gd name="connsiteX44" fmla="*/ 231081 w 1321717"/>
                <a:gd name="connsiteY44" fmla="*/ 914400 h 1331067"/>
                <a:gd name="connsiteX45" fmla="*/ 196791 w 1321717"/>
                <a:gd name="connsiteY45" fmla="*/ 902970 h 1331067"/>
                <a:gd name="connsiteX46" fmla="*/ 162501 w 1321717"/>
                <a:gd name="connsiteY46" fmla="*/ 880110 h 1331067"/>
                <a:gd name="connsiteX47" fmla="*/ 25341 w 1321717"/>
                <a:gd name="connsiteY47" fmla="*/ 845820 h 1331067"/>
                <a:gd name="connsiteX48" fmla="*/ 13911 w 1321717"/>
                <a:gd name="connsiteY48" fmla="*/ 685800 h 1331067"/>
                <a:gd name="connsiteX49" fmla="*/ 59631 w 1321717"/>
                <a:gd name="connsiteY49" fmla="*/ 594360 h 1331067"/>
                <a:gd name="connsiteX50" fmla="*/ 71061 w 1321717"/>
                <a:gd name="connsiteY50" fmla="*/ 548640 h 1331067"/>
                <a:gd name="connsiteX51" fmla="*/ 93921 w 1321717"/>
                <a:gd name="connsiteY51" fmla="*/ 480060 h 1331067"/>
                <a:gd name="connsiteX52" fmla="*/ 128211 w 1321717"/>
                <a:gd name="connsiteY52" fmla="*/ 365760 h 1331067"/>
                <a:gd name="connsiteX53" fmla="*/ 139641 w 1321717"/>
                <a:gd name="connsiteY53" fmla="*/ 331470 h 1331067"/>
                <a:gd name="connsiteX54" fmla="*/ 151071 w 1321717"/>
                <a:gd name="connsiteY54" fmla="*/ 297180 h 1331067"/>
                <a:gd name="connsiteX55" fmla="*/ 173931 w 1321717"/>
                <a:gd name="connsiteY55" fmla="*/ 262890 h 1331067"/>
                <a:gd name="connsiteX56" fmla="*/ 196791 w 1321717"/>
                <a:gd name="connsiteY56" fmla="*/ 194310 h 1331067"/>
                <a:gd name="connsiteX57" fmla="*/ 219651 w 1321717"/>
                <a:gd name="connsiteY57" fmla="*/ 160020 h 1331067"/>
                <a:gd name="connsiteX58" fmla="*/ 231081 w 1321717"/>
                <a:gd name="connsiteY58" fmla="*/ 125730 h 1331067"/>
                <a:gd name="connsiteX59" fmla="*/ 253941 w 1321717"/>
                <a:gd name="connsiteY59" fmla="*/ 91440 h 1331067"/>
                <a:gd name="connsiteX60" fmla="*/ 276801 w 1321717"/>
                <a:gd name="connsiteY60" fmla="*/ 45720 h 1331067"/>
                <a:gd name="connsiteX61" fmla="*/ 219651 w 1321717"/>
                <a:gd name="connsiteY61" fmla="*/ 262890 h 1331067"/>
                <a:gd name="connsiteX62" fmla="*/ 196791 w 1321717"/>
                <a:gd name="connsiteY62" fmla="*/ 411480 h 1331067"/>
                <a:gd name="connsiteX63" fmla="*/ 265371 w 1321717"/>
                <a:gd name="connsiteY63" fmla="*/ 137160 h 1331067"/>
                <a:gd name="connsiteX64" fmla="*/ 13911 w 1321717"/>
                <a:gd name="connsiteY64" fmla="*/ 320040 h 1331067"/>
                <a:gd name="connsiteX65" fmla="*/ 48201 w 1321717"/>
                <a:gd name="connsiteY65" fmla="*/ 720090 h 1331067"/>
                <a:gd name="connsiteX66" fmla="*/ 253941 w 1321717"/>
                <a:gd name="connsiteY66" fmla="*/ 137160 h 1331067"/>
                <a:gd name="connsiteX67" fmla="*/ 368241 w 1321717"/>
                <a:gd name="connsiteY67" fmla="*/ 560070 h 1331067"/>
                <a:gd name="connsiteX68" fmla="*/ 231081 w 1321717"/>
                <a:gd name="connsiteY68" fmla="*/ 331470 h 1331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321717" h="1331067">
                  <a:moveTo>
                    <a:pt x="242511" y="0"/>
                  </a:moveTo>
                  <a:lnTo>
                    <a:pt x="242511" y="0"/>
                  </a:lnTo>
                  <a:lnTo>
                    <a:pt x="322521" y="240030"/>
                  </a:lnTo>
                  <a:lnTo>
                    <a:pt x="333951" y="274320"/>
                  </a:lnTo>
                  <a:cubicBezTo>
                    <a:pt x="337761" y="285750"/>
                    <a:pt x="338698" y="298585"/>
                    <a:pt x="345381" y="308610"/>
                  </a:cubicBezTo>
                  <a:lnTo>
                    <a:pt x="391101" y="377190"/>
                  </a:lnTo>
                  <a:lnTo>
                    <a:pt x="436821" y="445770"/>
                  </a:lnTo>
                  <a:cubicBezTo>
                    <a:pt x="444441" y="457200"/>
                    <a:pt x="446649" y="475716"/>
                    <a:pt x="459681" y="480060"/>
                  </a:cubicBezTo>
                  <a:lnTo>
                    <a:pt x="493971" y="491490"/>
                  </a:lnTo>
                  <a:cubicBezTo>
                    <a:pt x="501591" y="502920"/>
                    <a:pt x="510688" y="513493"/>
                    <a:pt x="516831" y="525780"/>
                  </a:cubicBezTo>
                  <a:cubicBezTo>
                    <a:pt x="522219" y="536556"/>
                    <a:pt x="520735" y="550662"/>
                    <a:pt x="528261" y="560070"/>
                  </a:cubicBezTo>
                  <a:cubicBezTo>
                    <a:pt x="536843" y="570797"/>
                    <a:pt x="551121" y="575310"/>
                    <a:pt x="562551" y="582930"/>
                  </a:cubicBezTo>
                  <a:cubicBezTo>
                    <a:pt x="591281" y="669119"/>
                    <a:pt x="549185" y="566222"/>
                    <a:pt x="608271" y="640080"/>
                  </a:cubicBezTo>
                  <a:cubicBezTo>
                    <a:pt x="615797" y="649488"/>
                    <a:pt x="612175" y="664962"/>
                    <a:pt x="619701" y="674370"/>
                  </a:cubicBezTo>
                  <a:cubicBezTo>
                    <a:pt x="635815" y="694513"/>
                    <a:pt x="665692" y="701130"/>
                    <a:pt x="688281" y="708660"/>
                  </a:cubicBezTo>
                  <a:cubicBezTo>
                    <a:pt x="699711" y="720090"/>
                    <a:pt x="709812" y="733026"/>
                    <a:pt x="722571" y="742950"/>
                  </a:cubicBezTo>
                  <a:cubicBezTo>
                    <a:pt x="772225" y="781570"/>
                    <a:pt x="787107" y="786648"/>
                    <a:pt x="836871" y="811530"/>
                  </a:cubicBezTo>
                  <a:cubicBezTo>
                    <a:pt x="852717" y="832657"/>
                    <a:pt x="881571" y="875620"/>
                    <a:pt x="905451" y="891540"/>
                  </a:cubicBezTo>
                  <a:cubicBezTo>
                    <a:pt x="915476" y="898223"/>
                    <a:pt x="928311" y="899160"/>
                    <a:pt x="939741" y="902970"/>
                  </a:cubicBezTo>
                  <a:cubicBezTo>
                    <a:pt x="947361" y="914400"/>
                    <a:pt x="952887" y="927546"/>
                    <a:pt x="962601" y="937260"/>
                  </a:cubicBezTo>
                  <a:cubicBezTo>
                    <a:pt x="972315" y="946974"/>
                    <a:pt x="988309" y="949393"/>
                    <a:pt x="996891" y="960120"/>
                  </a:cubicBezTo>
                  <a:cubicBezTo>
                    <a:pt x="1059987" y="1038990"/>
                    <a:pt x="944341" y="951756"/>
                    <a:pt x="1042611" y="1017270"/>
                  </a:cubicBezTo>
                  <a:cubicBezTo>
                    <a:pt x="1046421" y="1028700"/>
                    <a:pt x="1046644" y="1042050"/>
                    <a:pt x="1054041" y="1051560"/>
                  </a:cubicBezTo>
                  <a:cubicBezTo>
                    <a:pt x="1096199" y="1105763"/>
                    <a:pt x="1111076" y="1112444"/>
                    <a:pt x="1156911" y="1143000"/>
                  </a:cubicBezTo>
                  <a:cubicBezTo>
                    <a:pt x="1177029" y="1203354"/>
                    <a:pt x="1158316" y="1170607"/>
                    <a:pt x="1236921" y="1223010"/>
                  </a:cubicBezTo>
                  <a:lnTo>
                    <a:pt x="1271211" y="1245870"/>
                  </a:lnTo>
                  <a:cubicBezTo>
                    <a:pt x="1275021" y="1257300"/>
                    <a:pt x="1277253" y="1269384"/>
                    <a:pt x="1282641" y="1280160"/>
                  </a:cubicBezTo>
                  <a:cubicBezTo>
                    <a:pt x="1326333" y="1367543"/>
                    <a:pt x="1390809" y="1319468"/>
                    <a:pt x="1111191" y="1303020"/>
                  </a:cubicBezTo>
                  <a:cubicBezTo>
                    <a:pt x="955093" y="1250987"/>
                    <a:pt x="1114618" y="1307754"/>
                    <a:pt x="996891" y="1257300"/>
                  </a:cubicBezTo>
                  <a:cubicBezTo>
                    <a:pt x="985817" y="1252554"/>
                    <a:pt x="973133" y="1251721"/>
                    <a:pt x="962601" y="1245870"/>
                  </a:cubicBezTo>
                  <a:cubicBezTo>
                    <a:pt x="938584" y="1232527"/>
                    <a:pt x="894021" y="1200150"/>
                    <a:pt x="894021" y="1200150"/>
                  </a:cubicBezTo>
                  <a:cubicBezTo>
                    <a:pt x="886401" y="1188720"/>
                    <a:pt x="881888" y="1174442"/>
                    <a:pt x="871161" y="1165860"/>
                  </a:cubicBezTo>
                  <a:cubicBezTo>
                    <a:pt x="861753" y="1158334"/>
                    <a:pt x="847403" y="1160281"/>
                    <a:pt x="836871" y="1154430"/>
                  </a:cubicBezTo>
                  <a:cubicBezTo>
                    <a:pt x="812854" y="1141087"/>
                    <a:pt x="791151" y="1123950"/>
                    <a:pt x="768291" y="1108710"/>
                  </a:cubicBezTo>
                  <a:cubicBezTo>
                    <a:pt x="756861" y="1101090"/>
                    <a:pt x="747033" y="1090194"/>
                    <a:pt x="734001" y="1085850"/>
                  </a:cubicBezTo>
                  <a:cubicBezTo>
                    <a:pt x="699634" y="1074394"/>
                    <a:pt x="694964" y="1076179"/>
                    <a:pt x="665421" y="1051560"/>
                  </a:cubicBezTo>
                  <a:cubicBezTo>
                    <a:pt x="653003" y="1041212"/>
                    <a:pt x="645261" y="1025120"/>
                    <a:pt x="631131" y="1017270"/>
                  </a:cubicBezTo>
                  <a:cubicBezTo>
                    <a:pt x="610067" y="1005568"/>
                    <a:pt x="585411" y="1002030"/>
                    <a:pt x="562551" y="994410"/>
                  </a:cubicBezTo>
                  <a:lnTo>
                    <a:pt x="493971" y="971550"/>
                  </a:lnTo>
                  <a:cubicBezTo>
                    <a:pt x="482541" y="967740"/>
                    <a:pt x="469706" y="966803"/>
                    <a:pt x="459681" y="960120"/>
                  </a:cubicBezTo>
                  <a:lnTo>
                    <a:pt x="425391" y="937260"/>
                  </a:lnTo>
                  <a:cubicBezTo>
                    <a:pt x="407838" y="963590"/>
                    <a:pt x="405047" y="982980"/>
                    <a:pt x="368241" y="982980"/>
                  </a:cubicBezTo>
                  <a:cubicBezTo>
                    <a:pt x="339511" y="982980"/>
                    <a:pt x="322777" y="960248"/>
                    <a:pt x="299661" y="948690"/>
                  </a:cubicBezTo>
                  <a:cubicBezTo>
                    <a:pt x="288885" y="943302"/>
                    <a:pt x="276147" y="942648"/>
                    <a:pt x="265371" y="937260"/>
                  </a:cubicBezTo>
                  <a:cubicBezTo>
                    <a:pt x="253084" y="931117"/>
                    <a:pt x="243368" y="920543"/>
                    <a:pt x="231081" y="914400"/>
                  </a:cubicBezTo>
                  <a:cubicBezTo>
                    <a:pt x="220305" y="909012"/>
                    <a:pt x="207567" y="908358"/>
                    <a:pt x="196791" y="902970"/>
                  </a:cubicBezTo>
                  <a:cubicBezTo>
                    <a:pt x="184504" y="896827"/>
                    <a:pt x="175054" y="885689"/>
                    <a:pt x="162501" y="880110"/>
                  </a:cubicBezTo>
                  <a:cubicBezTo>
                    <a:pt x="108161" y="855959"/>
                    <a:pt x="82848" y="855405"/>
                    <a:pt x="25341" y="845820"/>
                  </a:cubicBezTo>
                  <a:cubicBezTo>
                    <a:pt x="1524" y="774370"/>
                    <a:pt x="-11671" y="767662"/>
                    <a:pt x="13911" y="685800"/>
                  </a:cubicBezTo>
                  <a:cubicBezTo>
                    <a:pt x="24076" y="653274"/>
                    <a:pt x="51366" y="627420"/>
                    <a:pt x="59631" y="594360"/>
                  </a:cubicBezTo>
                  <a:cubicBezTo>
                    <a:pt x="63441" y="579120"/>
                    <a:pt x="66547" y="563687"/>
                    <a:pt x="71061" y="548640"/>
                  </a:cubicBezTo>
                  <a:cubicBezTo>
                    <a:pt x="77985" y="525560"/>
                    <a:pt x="88077" y="503437"/>
                    <a:pt x="93921" y="480060"/>
                  </a:cubicBezTo>
                  <a:cubicBezTo>
                    <a:pt x="111195" y="410963"/>
                    <a:pt x="100383" y="449243"/>
                    <a:pt x="128211" y="365760"/>
                  </a:cubicBezTo>
                  <a:lnTo>
                    <a:pt x="139641" y="331470"/>
                  </a:lnTo>
                  <a:cubicBezTo>
                    <a:pt x="143451" y="320040"/>
                    <a:pt x="144388" y="307205"/>
                    <a:pt x="151071" y="297180"/>
                  </a:cubicBezTo>
                  <a:cubicBezTo>
                    <a:pt x="158691" y="285750"/>
                    <a:pt x="168352" y="275443"/>
                    <a:pt x="173931" y="262890"/>
                  </a:cubicBezTo>
                  <a:cubicBezTo>
                    <a:pt x="183718" y="240870"/>
                    <a:pt x="183425" y="214360"/>
                    <a:pt x="196791" y="194310"/>
                  </a:cubicBezTo>
                  <a:cubicBezTo>
                    <a:pt x="204411" y="182880"/>
                    <a:pt x="213508" y="172307"/>
                    <a:pt x="219651" y="160020"/>
                  </a:cubicBezTo>
                  <a:cubicBezTo>
                    <a:pt x="225039" y="149244"/>
                    <a:pt x="225693" y="136506"/>
                    <a:pt x="231081" y="125730"/>
                  </a:cubicBezTo>
                  <a:cubicBezTo>
                    <a:pt x="237224" y="113443"/>
                    <a:pt x="247798" y="103727"/>
                    <a:pt x="253941" y="91440"/>
                  </a:cubicBezTo>
                  <a:cubicBezTo>
                    <a:pt x="280209" y="38904"/>
                    <a:pt x="250978" y="71543"/>
                    <a:pt x="276801" y="45720"/>
                  </a:cubicBezTo>
                  <a:lnTo>
                    <a:pt x="219651" y="262890"/>
                  </a:lnTo>
                  <a:lnTo>
                    <a:pt x="196791" y="411480"/>
                  </a:lnTo>
                  <a:lnTo>
                    <a:pt x="265371" y="137160"/>
                  </a:lnTo>
                  <a:lnTo>
                    <a:pt x="13911" y="320040"/>
                  </a:lnTo>
                  <a:lnTo>
                    <a:pt x="48201" y="720090"/>
                  </a:lnTo>
                  <a:lnTo>
                    <a:pt x="253941" y="137160"/>
                  </a:lnTo>
                  <a:lnTo>
                    <a:pt x="368241" y="560070"/>
                  </a:lnTo>
                  <a:lnTo>
                    <a:pt x="231081" y="331470"/>
                  </a:lnTo>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Freeform 9"/>
            <p:cNvSpPr/>
            <p:nvPr/>
          </p:nvSpPr>
          <p:spPr>
            <a:xfrm>
              <a:off x="1623060" y="4572000"/>
              <a:ext cx="571500" cy="595990"/>
            </a:xfrm>
            <a:custGeom>
              <a:avLst/>
              <a:gdLst>
                <a:gd name="connsiteX0" fmla="*/ 217170 w 571500"/>
                <a:gd name="connsiteY0" fmla="*/ 0 h 595990"/>
                <a:gd name="connsiteX1" fmla="*/ 217170 w 571500"/>
                <a:gd name="connsiteY1" fmla="*/ 0 h 595990"/>
                <a:gd name="connsiteX2" fmla="*/ 240030 w 571500"/>
                <a:gd name="connsiteY2" fmla="*/ 102870 h 595990"/>
                <a:gd name="connsiteX3" fmla="*/ 251460 w 571500"/>
                <a:gd name="connsiteY3" fmla="*/ 137160 h 595990"/>
                <a:gd name="connsiteX4" fmla="*/ 217170 w 571500"/>
                <a:gd name="connsiteY4" fmla="*/ 297180 h 595990"/>
                <a:gd name="connsiteX5" fmla="*/ 194310 w 571500"/>
                <a:gd name="connsiteY5" fmla="*/ 331470 h 595990"/>
                <a:gd name="connsiteX6" fmla="*/ 182880 w 571500"/>
                <a:gd name="connsiteY6" fmla="*/ 365760 h 595990"/>
                <a:gd name="connsiteX7" fmla="*/ 68580 w 571500"/>
                <a:gd name="connsiteY7" fmla="*/ 480060 h 595990"/>
                <a:gd name="connsiteX8" fmla="*/ 0 w 571500"/>
                <a:gd name="connsiteY8" fmla="*/ 502920 h 595990"/>
                <a:gd name="connsiteX9" fmla="*/ 34290 w 571500"/>
                <a:gd name="connsiteY9" fmla="*/ 525780 h 595990"/>
                <a:gd name="connsiteX10" fmla="*/ 68580 w 571500"/>
                <a:gd name="connsiteY10" fmla="*/ 514350 h 595990"/>
                <a:gd name="connsiteX11" fmla="*/ 194310 w 571500"/>
                <a:gd name="connsiteY11" fmla="*/ 502920 h 595990"/>
                <a:gd name="connsiteX12" fmla="*/ 171450 w 571500"/>
                <a:gd name="connsiteY12" fmla="*/ 537210 h 595990"/>
                <a:gd name="connsiteX13" fmla="*/ 102870 w 571500"/>
                <a:gd name="connsiteY13" fmla="*/ 560070 h 595990"/>
                <a:gd name="connsiteX14" fmla="*/ 114300 w 571500"/>
                <a:gd name="connsiteY14" fmla="*/ 594360 h 595990"/>
                <a:gd name="connsiteX15" fmla="*/ 171450 w 571500"/>
                <a:gd name="connsiteY15" fmla="*/ 582930 h 595990"/>
                <a:gd name="connsiteX16" fmla="*/ 240030 w 571500"/>
                <a:gd name="connsiteY16" fmla="*/ 548640 h 595990"/>
                <a:gd name="connsiteX17" fmla="*/ 308610 w 571500"/>
                <a:gd name="connsiteY17" fmla="*/ 514350 h 595990"/>
                <a:gd name="connsiteX18" fmla="*/ 297180 w 571500"/>
                <a:gd name="connsiteY18" fmla="*/ 582930 h 595990"/>
                <a:gd name="connsiteX19" fmla="*/ 365760 w 571500"/>
                <a:gd name="connsiteY19" fmla="*/ 537210 h 595990"/>
                <a:gd name="connsiteX20" fmla="*/ 400050 w 571500"/>
                <a:gd name="connsiteY20" fmla="*/ 514350 h 595990"/>
                <a:gd name="connsiteX21" fmla="*/ 434340 w 571500"/>
                <a:gd name="connsiteY21" fmla="*/ 502920 h 595990"/>
                <a:gd name="connsiteX22" fmla="*/ 468630 w 571500"/>
                <a:gd name="connsiteY22" fmla="*/ 480060 h 595990"/>
                <a:gd name="connsiteX23" fmla="*/ 537210 w 571500"/>
                <a:gd name="connsiteY23" fmla="*/ 457200 h 595990"/>
                <a:gd name="connsiteX24" fmla="*/ 571500 w 571500"/>
                <a:gd name="connsiteY24" fmla="*/ 445770 h 595990"/>
                <a:gd name="connsiteX25" fmla="*/ 537210 w 571500"/>
                <a:gd name="connsiteY25" fmla="*/ 434340 h 595990"/>
                <a:gd name="connsiteX26" fmla="*/ 377190 w 571500"/>
                <a:gd name="connsiteY26" fmla="*/ 422910 h 595990"/>
                <a:gd name="connsiteX27" fmla="*/ 354330 w 571500"/>
                <a:gd name="connsiteY27" fmla="*/ 388620 h 595990"/>
                <a:gd name="connsiteX28" fmla="*/ 365760 w 571500"/>
                <a:gd name="connsiteY28" fmla="*/ 217170 h 595990"/>
                <a:gd name="connsiteX29" fmla="*/ 377190 w 571500"/>
                <a:gd name="connsiteY29" fmla="*/ 148590 h 595990"/>
                <a:gd name="connsiteX30" fmla="*/ 422910 w 571500"/>
                <a:gd name="connsiteY30" fmla="*/ 45720 h 595990"/>
                <a:gd name="connsiteX31" fmla="*/ 445770 w 571500"/>
                <a:gd name="connsiteY31" fmla="*/ 34290 h 595990"/>
                <a:gd name="connsiteX32" fmla="*/ 217170 w 571500"/>
                <a:gd name="connsiteY32" fmla="*/ 0 h 59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71500" h="595990">
                  <a:moveTo>
                    <a:pt x="217170" y="0"/>
                  </a:moveTo>
                  <a:lnTo>
                    <a:pt x="217170" y="0"/>
                  </a:lnTo>
                  <a:cubicBezTo>
                    <a:pt x="224790" y="34290"/>
                    <a:pt x="231511" y="68792"/>
                    <a:pt x="240030" y="102870"/>
                  </a:cubicBezTo>
                  <a:cubicBezTo>
                    <a:pt x="242952" y="114559"/>
                    <a:pt x="251460" y="125112"/>
                    <a:pt x="251460" y="137160"/>
                  </a:cubicBezTo>
                  <a:cubicBezTo>
                    <a:pt x="251460" y="168597"/>
                    <a:pt x="238433" y="265286"/>
                    <a:pt x="217170" y="297180"/>
                  </a:cubicBezTo>
                  <a:cubicBezTo>
                    <a:pt x="209550" y="308610"/>
                    <a:pt x="200453" y="319183"/>
                    <a:pt x="194310" y="331470"/>
                  </a:cubicBezTo>
                  <a:cubicBezTo>
                    <a:pt x="188922" y="342246"/>
                    <a:pt x="188731" y="355228"/>
                    <a:pt x="182880" y="365760"/>
                  </a:cubicBezTo>
                  <a:cubicBezTo>
                    <a:pt x="155171" y="415636"/>
                    <a:pt x="126769" y="460664"/>
                    <a:pt x="68580" y="480060"/>
                  </a:cubicBezTo>
                  <a:lnTo>
                    <a:pt x="0" y="502920"/>
                  </a:lnTo>
                  <a:cubicBezTo>
                    <a:pt x="11430" y="510540"/>
                    <a:pt x="20740" y="523522"/>
                    <a:pt x="34290" y="525780"/>
                  </a:cubicBezTo>
                  <a:cubicBezTo>
                    <a:pt x="46174" y="527761"/>
                    <a:pt x="56653" y="516054"/>
                    <a:pt x="68580" y="514350"/>
                  </a:cubicBezTo>
                  <a:cubicBezTo>
                    <a:pt x="110240" y="508399"/>
                    <a:pt x="152400" y="506730"/>
                    <a:pt x="194310" y="502920"/>
                  </a:cubicBezTo>
                  <a:cubicBezTo>
                    <a:pt x="186690" y="514350"/>
                    <a:pt x="183099" y="529929"/>
                    <a:pt x="171450" y="537210"/>
                  </a:cubicBezTo>
                  <a:cubicBezTo>
                    <a:pt x="151016" y="549981"/>
                    <a:pt x="102870" y="560070"/>
                    <a:pt x="102870" y="560070"/>
                  </a:cubicBezTo>
                  <a:cubicBezTo>
                    <a:pt x="106680" y="571500"/>
                    <a:pt x="102870" y="590550"/>
                    <a:pt x="114300" y="594360"/>
                  </a:cubicBezTo>
                  <a:cubicBezTo>
                    <a:pt x="132730" y="600503"/>
                    <a:pt x="152603" y="587642"/>
                    <a:pt x="171450" y="582930"/>
                  </a:cubicBezTo>
                  <a:cubicBezTo>
                    <a:pt x="228909" y="568565"/>
                    <a:pt x="184157" y="576576"/>
                    <a:pt x="240030" y="548640"/>
                  </a:cubicBezTo>
                  <a:cubicBezTo>
                    <a:pt x="334674" y="501318"/>
                    <a:pt x="210340" y="579864"/>
                    <a:pt x="308610" y="514350"/>
                  </a:cubicBezTo>
                  <a:cubicBezTo>
                    <a:pt x="304800" y="537210"/>
                    <a:pt x="277897" y="595785"/>
                    <a:pt x="297180" y="582930"/>
                  </a:cubicBezTo>
                  <a:lnTo>
                    <a:pt x="365760" y="537210"/>
                  </a:lnTo>
                  <a:cubicBezTo>
                    <a:pt x="377190" y="529590"/>
                    <a:pt x="387018" y="518694"/>
                    <a:pt x="400050" y="514350"/>
                  </a:cubicBezTo>
                  <a:cubicBezTo>
                    <a:pt x="411480" y="510540"/>
                    <a:pt x="423564" y="508308"/>
                    <a:pt x="434340" y="502920"/>
                  </a:cubicBezTo>
                  <a:cubicBezTo>
                    <a:pt x="446627" y="496777"/>
                    <a:pt x="456077" y="485639"/>
                    <a:pt x="468630" y="480060"/>
                  </a:cubicBezTo>
                  <a:cubicBezTo>
                    <a:pt x="490650" y="470273"/>
                    <a:pt x="514350" y="464820"/>
                    <a:pt x="537210" y="457200"/>
                  </a:cubicBezTo>
                  <a:lnTo>
                    <a:pt x="571500" y="445770"/>
                  </a:lnTo>
                  <a:cubicBezTo>
                    <a:pt x="560070" y="441960"/>
                    <a:pt x="549176" y="435748"/>
                    <a:pt x="537210" y="434340"/>
                  </a:cubicBezTo>
                  <a:cubicBezTo>
                    <a:pt x="484100" y="428092"/>
                    <a:pt x="429069" y="435880"/>
                    <a:pt x="377190" y="422910"/>
                  </a:cubicBezTo>
                  <a:cubicBezTo>
                    <a:pt x="363863" y="419578"/>
                    <a:pt x="361950" y="400050"/>
                    <a:pt x="354330" y="388620"/>
                  </a:cubicBezTo>
                  <a:cubicBezTo>
                    <a:pt x="358140" y="331470"/>
                    <a:pt x="360330" y="274189"/>
                    <a:pt x="365760" y="217170"/>
                  </a:cubicBezTo>
                  <a:cubicBezTo>
                    <a:pt x="367957" y="194099"/>
                    <a:pt x="371569" y="171073"/>
                    <a:pt x="377190" y="148590"/>
                  </a:cubicBezTo>
                  <a:cubicBezTo>
                    <a:pt x="384735" y="118409"/>
                    <a:pt x="397891" y="70739"/>
                    <a:pt x="422910" y="45720"/>
                  </a:cubicBezTo>
                  <a:cubicBezTo>
                    <a:pt x="428934" y="39696"/>
                    <a:pt x="438150" y="38100"/>
                    <a:pt x="445770" y="34290"/>
                  </a:cubicBezTo>
                  <a:lnTo>
                    <a:pt x="217170"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3" name="Group 10"/>
          <p:cNvGrpSpPr/>
          <p:nvPr/>
        </p:nvGrpSpPr>
        <p:grpSpPr>
          <a:xfrm>
            <a:off x="5950407" y="4116642"/>
            <a:ext cx="2794363" cy="2713319"/>
            <a:chOff x="1183594" y="1826949"/>
            <a:chExt cx="3388406" cy="3443909"/>
          </a:xfrm>
        </p:grpSpPr>
        <p:pic>
          <p:nvPicPr>
            <p:cNvPr id="12"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3594" y="2216030"/>
              <a:ext cx="3388406" cy="3054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10-Point Star 13"/>
            <p:cNvSpPr/>
            <p:nvPr/>
          </p:nvSpPr>
          <p:spPr>
            <a:xfrm rot="20272440">
              <a:off x="2185072" y="1826949"/>
              <a:ext cx="2180399" cy="2589812"/>
            </a:xfrm>
            <a:custGeom>
              <a:avLst/>
              <a:gdLst>
                <a:gd name="connsiteX0" fmla="*/ -1 w 1757450"/>
                <a:gd name="connsiteY0" fmla="*/ 705076 h 2040799"/>
                <a:gd name="connsiteX1" fmla="*/ 590852 w 1757450"/>
                <a:gd name="connsiteY1" fmla="*/ 789412 h 2040799"/>
                <a:gd name="connsiteX2" fmla="*/ 335640 w 1757450"/>
                <a:gd name="connsiteY2" fmla="*/ 194876 h 2040799"/>
                <a:gd name="connsiteX3" fmla="*/ 768767 w 1757450"/>
                <a:gd name="connsiteY3" fmla="*/ 646656 h 2040799"/>
                <a:gd name="connsiteX4" fmla="*/ 878725 w 1757450"/>
                <a:gd name="connsiteY4" fmla="*/ 0 h 2040799"/>
                <a:gd name="connsiteX5" fmla="*/ 988683 w 1757450"/>
                <a:gd name="connsiteY5" fmla="*/ 646656 h 2040799"/>
                <a:gd name="connsiteX6" fmla="*/ 1421810 w 1757450"/>
                <a:gd name="connsiteY6" fmla="*/ 194876 h 2040799"/>
                <a:gd name="connsiteX7" fmla="*/ 1166598 w 1757450"/>
                <a:gd name="connsiteY7" fmla="*/ 789412 h 2040799"/>
                <a:gd name="connsiteX8" fmla="*/ 1757451 w 1757450"/>
                <a:gd name="connsiteY8" fmla="*/ 705076 h 2040799"/>
                <a:gd name="connsiteX9" fmla="*/ 1234554 w 1757450"/>
                <a:gd name="connsiteY9" fmla="*/ 1020400 h 2040799"/>
                <a:gd name="connsiteX10" fmla="*/ 1757451 w 1757450"/>
                <a:gd name="connsiteY10" fmla="*/ 1335723 h 2040799"/>
                <a:gd name="connsiteX11" fmla="*/ 1166598 w 1757450"/>
                <a:gd name="connsiteY11" fmla="*/ 1251387 h 2040799"/>
                <a:gd name="connsiteX12" fmla="*/ 1421810 w 1757450"/>
                <a:gd name="connsiteY12" fmla="*/ 1845923 h 2040799"/>
                <a:gd name="connsiteX13" fmla="*/ 988683 w 1757450"/>
                <a:gd name="connsiteY13" fmla="*/ 1394143 h 2040799"/>
                <a:gd name="connsiteX14" fmla="*/ 878725 w 1757450"/>
                <a:gd name="connsiteY14" fmla="*/ 2040799 h 2040799"/>
                <a:gd name="connsiteX15" fmla="*/ 768767 w 1757450"/>
                <a:gd name="connsiteY15" fmla="*/ 1394143 h 2040799"/>
                <a:gd name="connsiteX16" fmla="*/ 335640 w 1757450"/>
                <a:gd name="connsiteY16" fmla="*/ 1845923 h 2040799"/>
                <a:gd name="connsiteX17" fmla="*/ 590852 w 1757450"/>
                <a:gd name="connsiteY17" fmla="*/ 1251387 h 2040799"/>
                <a:gd name="connsiteX18" fmla="*/ -1 w 1757450"/>
                <a:gd name="connsiteY18" fmla="*/ 1335723 h 2040799"/>
                <a:gd name="connsiteX19" fmla="*/ 522896 w 1757450"/>
                <a:gd name="connsiteY19" fmla="*/ 1020400 h 2040799"/>
                <a:gd name="connsiteX20" fmla="*/ -1 w 1757450"/>
                <a:gd name="connsiteY20" fmla="*/ 705076 h 2040799"/>
                <a:gd name="connsiteX0" fmla="*/ 0 w 1757452"/>
                <a:gd name="connsiteY0" fmla="*/ 705076 h 2040799"/>
                <a:gd name="connsiteX1" fmla="*/ 590853 w 1757452"/>
                <a:gd name="connsiteY1" fmla="*/ 789412 h 2040799"/>
                <a:gd name="connsiteX2" fmla="*/ 335641 w 1757452"/>
                <a:gd name="connsiteY2" fmla="*/ 194876 h 2040799"/>
                <a:gd name="connsiteX3" fmla="*/ 768768 w 1757452"/>
                <a:gd name="connsiteY3" fmla="*/ 646656 h 2040799"/>
                <a:gd name="connsiteX4" fmla="*/ 878726 w 1757452"/>
                <a:gd name="connsiteY4" fmla="*/ 0 h 2040799"/>
                <a:gd name="connsiteX5" fmla="*/ 988684 w 1757452"/>
                <a:gd name="connsiteY5" fmla="*/ 646656 h 2040799"/>
                <a:gd name="connsiteX6" fmla="*/ 1421811 w 1757452"/>
                <a:gd name="connsiteY6" fmla="*/ 194876 h 2040799"/>
                <a:gd name="connsiteX7" fmla="*/ 1166599 w 1757452"/>
                <a:gd name="connsiteY7" fmla="*/ 789412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88684 w 1757452"/>
                <a:gd name="connsiteY13" fmla="*/ 1394143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590853 w 1757452"/>
                <a:gd name="connsiteY1" fmla="*/ 789412 h 2040799"/>
                <a:gd name="connsiteX2" fmla="*/ 335641 w 1757452"/>
                <a:gd name="connsiteY2" fmla="*/ 194876 h 2040799"/>
                <a:gd name="connsiteX3" fmla="*/ 768768 w 1757452"/>
                <a:gd name="connsiteY3" fmla="*/ 646656 h 2040799"/>
                <a:gd name="connsiteX4" fmla="*/ 878726 w 1757452"/>
                <a:gd name="connsiteY4" fmla="*/ 0 h 2040799"/>
                <a:gd name="connsiteX5" fmla="*/ 988684 w 1757452"/>
                <a:gd name="connsiteY5" fmla="*/ 646656 h 2040799"/>
                <a:gd name="connsiteX6" fmla="*/ 1421811 w 1757452"/>
                <a:gd name="connsiteY6" fmla="*/ 194876 h 2040799"/>
                <a:gd name="connsiteX7" fmla="*/ 1166599 w 1757452"/>
                <a:gd name="connsiteY7" fmla="*/ 789412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768768 w 1757452"/>
                <a:gd name="connsiteY3" fmla="*/ 646656 h 2040799"/>
                <a:gd name="connsiteX4" fmla="*/ 878726 w 1757452"/>
                <a:gd name="connsiteY4" fmla="*/ 0 h 2040799"/>
                <a:gd name="connsiteX5" fmla="*/ 988684 w 1757452"/>
                <a:gd name="connsiteY5" fmla="*/ 646656 h 2040799"/>
                <a:gd name="connsiteX6" fmla="*/ 1421811 w 1757452"/>
                <a:gd name="connsiteY6" fmla="*/ 194876 h 2040799"/>
                <a:gd name="connsiteX7" fmla="*/ 1166599 w 1757452"/>
                <a:gd name="connsiteY7" fmla="*/ 789412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988684 w 1757452"/>
                <a:gd name="connsiteY5" fmla="*/ 646656 h 2040799"/>
                <a:gd name="connsiteX6" fmla="*/ 1421811 w 1757452"/>
                <a:gd name="connsiteY6" fmla="*/ 194876 h 2040799"/>
                <a:gd name="connsiteX7" fmla="*/ 1166599 w 1757452"/>
                <a:gd name="connsiteY7" fmla="*/ 789412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1166599 w 1757452"/>
                <a:gd name="connsiteY7" fmla="*/ 789412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83626 w 1757452"/>
                <a:gd name="connsiteY7" fmla="*/ 908793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83626 w 1757452"/>
                <a:gd name="connsiteY7" fmla="*/ 908793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69081 w 1757452"/>
                <a:gd name="connsiteY7" fmla="*/ 853525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69081 w 1757452"/>
                <a:gd name="connsiteY7" fmla="*/ 853525 h 2040799"/>
                <a:gd name="connsiteX8" fmla="*/ 1757452 w 1757452"/>
                <a:gd name="connsiteY8" fmla="*/ 705076 h 2040799"/>
                <a:gd name="connsiteX9" fmla="*/ 1017787 w 1757452"/>
                <a:gd name="connsiteY9" fmla="*/ 106799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69081 w 1757452"/>
                <a:gd name="connsiteY7" fmla="*/ 853525 h 2040799"/>
                <a:gd name="connsiteX8" fmla="*/ 1757452 w 1757452"/>
                <a:gd name="connsiteY8" fmla="*/ 705076 h 2040799"/>
                <a:gd name="connsiteX9" fmla="*/ 1017787 w 1757452"/>
                <a:gd name="connsiteY9" fmla="*/ 1067990 h 2040799"/>
                <a:gd name="connsiteX10" fmla="*/ 1757452 w 1757452"/>
                <a:gd name="connsiteY10" fmla="*/ 1335723 h 2040799"/>
                <a:gd name="connsiteX11" fmla="*/ 1005100 w 1757452"/>
                <a:gd name="connsiteY11" fmla="*/ 1284433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69081 w 1757452"/>
                <a:gd name="connsiteY7" fmla="*/ 853525 h 2040799"/>
                <a:gd name="connsiteX8" fmla="*/ 1757452 w 1757452"/>
                <a:gd name="connsiteY8" fmla="*/ 705076 h 2040799"/>
                <a:gd name="connsiteX9" fmla="*/ 1017787 w 1757452"/>
                <a:gd name="connsiteY9" fmla="*/ 1067990 h 2040799"/>
                <a:gd name="connsiteX10" fmla="*/ 1757452 w 1757452"/>
                <a:gd name="connsiteY10" fmla="*/ 1335723 h 2040799"/>
                <a:gd name="connsiteX11" fmla="*/ 1076542 w 1757452"/>
                <a:gd name="connsiteY11" fmla="*/ 1412190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69081 w 1757452"/>
                <a:gd name="connsiteY7" fmla="*/ 853525 h 2040799"/>
                <a:gd name="connsiteX8" fmla="*/ 1757452 w 1757452"/>
                <a:gd name="connsiteY8" fmla="*/ 705076 h 2040799"/>
                <a:gd name="connsiteX9" fmla="*/ 1017787 w 1757452"/>
                <a:gd name="connsiteY9" fmla="*/ 1067990 h 2040799"/>
                <a:gd name="connsiteX10" fmla="*/ 1757452 w 1757452"/>
                <a:gd name="connsiteY10" fmla="*/ 1335723 h 2040799"/>
                <a:gd name="connsiteX11" fmla="*/ 1076542 w 1757452"/>
                <a:gd name="connsiteY11" fmla="*/ 1412190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69081 w 1757452"/>
                <a:gd name="connsiteY7" fmla="*/ 853525 h 2040799"/>
                <a:gd name="connsiteX8" fmla="*/ 1757452 w 1757452"/>
                <a:gd name="connsiteY8" fmla="*/ 705076 h 2040799"/>
                <a:gd name="connsiteX9" fmla="*/ 1017787 w 1757452"/>
                <a:gd name="connsiteY9" fmla="*/ 1067990 h 2040799"/>
                <a:gd name="connsiteX10" fmla="*/ 1757452 w 1757452"/>
                <a:gd name="connsiteY10" fmla="*/ 1335723 h 2040799"/>
                <a:gd name="connsiteX11" fmla="*/ 1076542 w 1757452"/>
                <a:gd name="connsiteY11" fmla="*/ 1412190 h 2040799"/>
                <a:gd name="connsiteX12" fmla="*/ 1421811 w 1757452"/>
                <a:gd name="connsiteY12" fmla="*/ 1845923 h 2040799"/>
                <a:gd name="connsiteX13" fmla="*/ 926670 w 1757452"/>
                <a:gd name="connsiteY13" fmla="*/ 1850136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151450"/>
                <a:gd name="connsiteX1" fmla="*/ 342320 w 1757452"/>
                <a:gd name="connsiteY1" fmla="*/ 824087 h 2151450"/>
                <a:gd name="connsiteX2" fmla="*/ 335641 w 1757452"/>
                <a:gd name="connsiteY2" fmla="*/ 194876 h 2151450"/>
                <a:gd name="connsiteX3" fmla="*/ 545717 w 1757452"/>
                <a:gd name="connsiteY3" fmla="*/ 679352 h 2151450"/>
                <a:gd name="connsiteX4" fmla="*/ 878726 w 1757452"/>
                <a:gd name="connsiteY4" fmla="*/ 0 h 2151450"/>
                <a:gd name="connsiteX5" fmla="*/ 759001 w 1757452"/>
                <a:gd name="connsiteY5" fmla="*/ 726011 h 2151450"/>
                <a:gd name="connsiteX6" fmla="*/ 1421811 w 1757452"/>
                <a:gd name="connsiteY6" fmla="*/ 194876 h 2151450"/>
                <a:gd name="connsiteX7" fmla="*/ 869081 w 1757452"/>
                <a:gd name="connsiteY7" fmla="*/ 853525 h 2151450"/>
                <a:gd name="connsiteX8" fmla="*/ 1757452 w 1757452"/>
                <a:gd name="connsiteY8" fmla="*/ 705076 h 2151450"/>
                <a:gd name="connsiteX9" fmla="*/ 1017787 w 1757452"/>
                <a:gd name="connsiteY9" fmla="*/ 1067990 h 2151450"/>
                <a:gd name="connsiteX10" fmla="*/ 1757452 w 1757452"/>
                <a:gd name="connsiteY10" fmla="*/ 1335723 h 2151450"/>
                <a:gd name="connsiteX11" fmla="*/ 1076542 w 1757452"/>
                <a:gd name="connsiteY11" fmla="*/ 1412190 h 2151450"/>
                <a:gd name="connsiteX12" fmla="*/ 1421811 w 1757452"/>
                <a:gd name="connsiteY12" fmla="*/ 1845923 h 2151450"/>
                <a:gd name="connsiteX13" fmla="*/ 926670 w 1757452"/>
                <a:gd name="connsiteY13" fmla="*/ 1850136 h 2151450"/>
                <a:gd name="connsiteX14" fmla="*/ 1302606 w 1757452"/>
                <a:gd name="connsiteY14" fmla="*/ 2151450 h 2151450"/>
                <a:gd name="connsiteX15" fmla="*/ 768768 w 1757452"/>
                <a:gd name="connsiteY15" fmla="*/ 1394143 h 2151450"/>
                <a:gd name="connsiteX16" fmla="*/ 335641 w 1757452"/>
                <a:gd name="connsiteY16" fmla="*/ 1845923 h 2151450"/>
                <a:gd name="connsiteX17" fmla="*/ 590853 w 1757452"/>
                <a:gd name="connsiteY17" fmla="*/ 1251387 h 2151450"/>
                <a:gd name="connsiteX18" fmla="*/ 0 w 1757452"/>
                <a:gd name="connsiteY18" fmla="*/ 1335723 h 2151450"/>
                <a:gd name="connsiteX19" fmla="*/ 522897 w 1757452"/>
                <a:gd name="connsiteY19" fmla="*/ 1020400 h 2151450"/>
                <a:gd name="connsiteX20" fmla="*/ 0 w 1757452"/>
                <a:gd name="connsiteY20" fmla="*/ 705076 h 2151450"/>
                <a:gd name="connsiteX0" fmla="*/ 0 w 1757452"/>
                <a:gd name="connsiteY0" fmla="*/ 705076 h 2151450"/>
                <a:gd name="connsiteX1" fmla="*/ 342320 w 1757452"/>
                <a:gd name="connsiteY1" fmla="*/ 824087 h 2151450"/>
                <a:gd name="connsiteX2" fmla="*/ 335641 w 1757452"/>
                <a:gd name="connsiteY2" fmla="*/ 194876 h 2151450"/>
                <a:gd name="connsiteX3" fmla="*/ 545717 w 1757452"/>
                <a:gd name="connsiteY3" fmla="*/ 679352 h 2151450"/>
                <a:gd name="connsiteX4" fmla="*/ 878726 w 1757452"/>
                <a:gd name="connsiteY4" fmla="*/ 0 h 2151450"/>
                <a:gd name="connsiteX5" fmla="*/ 759001 w 1757452"/>
                <a:gd name="connsiteY5" fmla="*/ 726011 h 2151450"/>
                <a:gd name="connsiteX6" fmla="*/ 1421811 w 1757452"/>
                <a:gd name="connsiteY6" fmla="*/ 194876 h 2151450"/>
                <a:gd name="connsiteX7" fmla="*/ 869081 w 1757452"/>
                <a:gd name="connsiteY7" fmla="*/ 853525 h 2151450"/>
                <a:gd name="connsiteX8" fmla="*/ 1757452 w 1757452"/>
                <a:gd name="connsiteY8" fmla="*/ 705076 h 2151450"/>
                <a:gd name="connsiteX9" fmla="*/ 1017787 w 1757452"/>
                <a:gd name="connsiteY9" fmla="*/ 1067990 h 2151450"/>
                <a:gd name="connsiteX10" fmla="*/ 1757452 w 1757452"/>
                <a:gd name="connsiteY10" fmla="*/ 1335723 h 2151450"/>
                <a:gd name="connsiteX11" fmla="*/ 1076542 w 1757452"/>
                <a:gd name="connsiteY11" fmla="*/ 1412190 h 2151450"/>
                <a:gd name="connsiteX12" fmla="*/ 1421811 w 1757452"/>
                <a:gd name="connsiteY12" fmla="*/ 1845923 h 2151450"/>
                <a:gd name="connsiteX13" fmla="*/ 926670 w 1757452"/>
                <a:gd name="connsiteY13" fmla="*/ 1850136 h 2151450"/>
                <a:gd name="connsiteX14" fmla="*/ 1302606 w 1757452"/>
                <a:gd name="connsiteY14" fmla="*/ 2151450 h 2151450"/>
                <a:gd name="connsiteX15" fmla="*/ 768768 w 1757452"/>
                <a:gd name="connsiteY15" fmla="*/ 1394143 h 2151450"/>
                <a:gd name="connsiteX16" fmla="*/ 335641 w 1757452"/>
                <a:gd name="connsiteY16" fmla="*/ 1845923 h 2151450"/>
                <a:gd name="connsiteX17" fmla="*/ 590853 w 1757452"/>
                <a:gd name="connsiteY17" fmla="*/ 1251387 h 2151450"/>
                <a:gd name="connsiteX18" fmla="*/ 0 w 1757452"/>
                <a:gd name="connsiteY18" fmla="*/ 1335723 h 2151450"/>
                <a:gd name="connsiteX19" fmla="*/ 522897 w 1757452"/>
                <a:gd name="connsiteY19" fmla="*/ 1020400 h 2151450"/>
                <a:gd name="connsiteX20" fmla="*/ 0 w 1757452"/>
                <a:gd name="connsiteY20" fmla="*/ 705076 h 2151450"/>
                <a:gd name="connsiteX0" fmla="*/ 0 w 1757452"/>
                <a:gd name="connsiteY0" fmla="*/ 705076 h 2151450"/>
                <a:gd name="connsiteX1" fmla="*/ 342320 w 1757452"/>
                <a:gd name="connsiteY1" fmla="*/ 824087 h 2151450"/>
                <a:gd name="connsiteX2" fmla="*/ 335641 w 1757452"/>
                <a:gd name="connsiteY2" fmla="*/ 194876 h 2151450"/>
                <a:gd name="connsiteX3" fmla="*/ 545717 w 1757452"/>
                <a:gd name="connsiteY3" fmla="*/ 679352 h 2151450"/>
                <a:gd name="connsiteX4" fmla="*/ 878726 w 1757452"/>
                <a:gd name="connsiteY4" fmla="*/ 0 h 2151450"/>
                <a:gd name="connsiteX5" fmla="*/ 759001 w 1757452"/>
                <a:gd name="connsiteY5" fmla="*/ 726011 h 2151450"/>
                <a:gd name="connsiteX6" fmla="*/ 1421811 w 1757452"/>
                <a:gd name="connsiteY6" fmla="*/ 194876 h 2151450"/>
                <a:gd name="connsiteX7" fmla="*/ 869081 w 1757452"/>
                <a:gd name="connsiteY7" fmla="*/ 853525 h 2151450"/>
                <a:gd name="connsiteX8" fmla="*/ 1757452 w 1757452"/>
                <a:gd name="connsiteY8" fmla="*/ 705076 h 2151450"/>
                <a:gd name="connsiteX9" fmla="*/ 1017787 w 1757452"/>
                <a:gd name="connsiteY9" fmla="*/ 1067990 h 2151450"/>
                <a:gd name="connsiteX10" fmla="*/ 1757452 w 1757452"/>
                <a:gd name="connsiteY10" fmla="*/ 1335723 h 2151450"/>
                <a:gd name="connsiteX11" fmla="*/ 1076542 w 1757452"/>
                <a:gd name="connsiteY11" fmla="*/ 1412190 h 2151450"/>
                <a:gd name="connsiteX12" fmla="*/ 1421811 w 1757452"/>
                <a:gd name="connsiteY12" fmla="*/ 1845923 h 2151450"/>
                <a:gd name="connsiteX13" fmla="*/ 737362 w 1757452"/>
                <a:gd name="connsiteY13" fmla="*/ 1921229 h 2151450"/>
                <a:gd name="connsiteX14" fmla="*/ 1302606 w 1757452"/>
                <a:gd name="connsiteY14" fmla="*/ 2151450 h 2151450"/>
                <a:gd name="connsiteX15" fmla="*/ 768768 w 1757452"/>
                <a:gd name="connsiteY15" fmla="*/ 1394143 h 2151450"/>
                <a:gd name="connsiteX16" fmla="*/ 335641 w 1757452"/>
                <a:gd name="connsiteY16" fmla="*/ 1845923 h 2151450"/>
                <a:gd name="connsiteX17" fmla="*/ 590853 w 1757452"/>
                <a:gd name="connsiteY17" fmla="*/ 1251387 h 2151450"/>
                <a:gd name="connsiteX18" fmla="*/ 0 w 1757452"/>
                <a:gd name="connsiteY18" fmla="*/ 1335723 h 2151450"/>
                <a:gd name="connsiteX19" fmla="*/ 522897 w 1757452"/>
                <a:gd name="connsiteY19" fmla="*/ 1020400 h 2151450"/>
                <a:gd name="connsiteX20" fmla="*/ 0 w 1757452"/>
                <a:gd name="connsiteY20" fmla="*/ 705076 h 2151450"/>
                <a:gd name="connsiteX0" fmla="*/ 0 w 1757452"/>
                <a:gd name="connsiteY0" fmla="*/ 705076 h 2151450"/>
                <a:gd name="connsiteX1" fmla="*/ 342320 w 1757452"/>
                <a:gd name="connsiteY1" fmla="*/ 824087 h 2151450"/>
                <a:gd name="connsiteX2" fmla="*/ 335641 w 1757452"/>
                <a:gd name="connsiteY2" fmla="*/ 194876 h 2151450"/>
                <a:gd name="connsiteX3" fmla="*/ 545717 w 1757452"/>
                <a:gd name="connsiteY3" fmla="*/ 679352 h 2151450"/>
                <a:gd name="connsiteX4" fmla="*/ 878726 w 1757452"/>
                <a:gd name="connsiteY4" fmla="*/ 0 h 2151450"/>
                <a:gd name="connsiteX5" fmla="*/ 759001 w 1757452"/>
                <a:gd name="connsiteY5" fmla="*/ 726011 h 2151450"/>
                <a:gd name="connsiteX6" fmla="*/ 1421811 w 1757452"/>
                <a:gd name="connsiteY6" fmla="*/ 194876 h 2151450"/>
                <a:gd name="connsiteX7" fmla="*/ 869081 w 1757452"/>
                <a:gd name="connsiteY7" fmla="*/ 853525 h 2151450"/>
                <a:gd name="connsiteX8" fmla="*/ 1757452 w 1757452"/>
                <a:gd name="connsiteY8" fmla="*/ 705076 h 2151450"/>
                <a:gd name="connsiteX9" fmla="*/ 1017787 w 1757452"/>
                <a:gd name="connsiteY9" fmla="*/ 1067990 h 2151450"/>
                <a:gd name="connsiteX10" fmla="*/ 1757452 w 1757452"/>
                <a:gd name="connsiteY10" fmla="*/ 1335723 h 2151450"/>
                <a:gd name="connsiteX11" fmla="*/ 1076542 w 1757452"/>
                <a:gd name="connsiteY11" fmla="*/ 1412190 h 2151450"/>
                <a:gd name="connsiteX12" fmla="*/ 1576096 w 1757452"/>
                <a:gd name="connsiteY12" fmla="*/ 1587849 h 2151450"/>
                <a:gd name="connsiteX13" fmla="*/ 737362 w 1757452"/>
                <a:gd name="connsiteY13" fmla="*/ 1921229 h 2151450"/>
                <a:gd name="connsiteX14" fmla="*/ 1302606 w 1757452"/>
                <a:gd name="connsiteY14" fmla="*/ 2151450 h 2151450"/>
                <a:gd name="connsiteX15" fmla="*/ 768768 w 1757452"/>
                <a:gd name="connsiteY15" fmla="*/ 1394143 h 2151450"/>
                <a:gd name="connsiteX16" fmla="*/ 335641 w 1757452"/>
                <a:gd name="connsiteY16" fmla="*/ 1845923 h 2151450"/>
                <a:gd name="connsiteX17" fmla="*/ 590853 w 1757452"/>
                <a:gd name="connsiteY17" fmla="*/ 1251387 h 2151450"/>
                <a:gd name="connsiteX18" fmla="*/ 0 w 1757452"/>
                <a:gd name="connsiteY18" fmla="*/ 1335723 h 2151450"/>
                <a:gd name="connsiteX19" fmla="*/ 522897 w 1757452"/>
                <a:gd name="connsiteY19" fmla="*/ 1020400 h 2151450"/>
                <a:gd name="connsiteX20" fmla="*/ 0 w 1757452"/>
                <a:gd name="connsiteY20" fmla="*/ 705076 h 2151450"/>
                <a:gd name="connsiteX0" fmla="*/ 0 w 1757452"/>
                <a:gd name="connsiteY0" fmla="*/ 705076 h 1956556"/>
                <a:gd name="connsiteX1" fmla="*/ 342320 w 1757452"/>
                <a:gd name="connsiteY1" fmla="*/ 824087 h 1956556"/>
                <a:gd name="connsiteX2" fmla="*/ 335641 w 1757452"/>
                <a:gd name="connsiteY2" fmla="*/ 194876 h 1956556"/>
                <a:gd name="connsiteX3" fmla="*/ 545717 w 1757452"/>
                <a:gd name="connsiteY3" fmla="*/ 679352 h 1956556"/>
                <a:gd name="connsiteX4" fmla="*/ 878726 w 1757452"/>
                <a:gd name="connsiteY4" fmla="*/ 0 h 1956556"/>
                <a:gd name="connsiteX5" fmla="*/ 759001 w 1757452"/>
                <a:gd name="connsiteY5" fmla="*/ 726011 h 1956556"/>
                <a:gd name="connsiteX6" fmla="*/ 1421811 w 1757452"/>
                <a:gd name="connsiteY6" fmla="*/ 194876 h 1956556"/>
                <a:gd name="connsiteX7" fmla="*/ 869081 w 1757452"/>
                <a:gd name="connsiteY7" fmla="*/ 853525 h 1956556"/>
                <a:gd name="connsiteX8" fmla="*/ 1757452 w 1757452"/>
                <a:gd name="connsiteY8" fmla="*/ 705076 h 1956556"/>
                <a:gd name="connsiteX9" fmla="*/ 1017787 w 1757452"/>
                <a:gd name="connsiteY9" fmla="*/ 1067990 h 1956556"/>
                <a:gd name="connsiteX10" fmla="*/ 1757452 w 1757452"/>
                <a:gd name="connsiteY10" fmla="*/ 1335723 h 1956556"/>
                <a:gd name="connsiteX11" fmla="*/ 1076542 w 1757452"/>
                <a:gd name="connsiteY11" fmla="*/ 1412190 h 1956556"/>
                <a:gd name="connsiteX12" fmla="*/ 1576096 w 1757452"/>
                <a:gd name="connsiteY12" fmla="*/ 1587849 h 1956556"/>
                <a:gd name="connsiteX13" fmla="*/ 737362 w 1757452"/>
                <a:gd name="connsiteY13" fmla="*/ 1921229 h 1956556"/>
                <a:gd name="connsiteX14" fmla="*/ 1369508 w 1757452"/>
                <a:gd name="connsiteY14" fmla="*/ 1956556 h 1956556"/>
                <a:gd name="connsiteX15" fmla="*/ 768768 w 1757452"/>
                <a:gd name="connsiteY15" fmla="*/ 1394143 h 1956556"/>
                <a:gd name="connsiteX16" fmla="*/ 335641 w 1757452"/>
                <a:gd name="connsiteY16" fmla="*/ 1845923 h 1956556"/>
                <a:gd name="connsiteX17" fmla="*/ 590853 w 1757452"/>
                <a:gd name="connsiteY17" fmla="*/ 1251387 h 1956556"/>
                <a:gd name="connsiteX18" fmla="*/ 0 w 1757452"/>
                <a:gd name="connsiteY18" fmla="*/ 1335723 h 1956556"/>
                <a:gd name="connsiteX19" fmla="*/ 522897 w 1757452"/>
                <a:gd name="connsiteY19" fmla="*/ 1020400 h 1956556"/>
                <a:gd name="connsiteX20" fmla="*/ 0 w 1757452"/>
                <a:gd name="connsiteY20" fmla="*/ 705076 h 1956556"/>
                <a:gd name="connsiteX0" fmla="*/ 0 w 1757452"/>
                <a:gd name="connsiteY0" fmla="*/ 705076 h 1956556"/>
                <a:gd name="connsiteX1" fmla="*/ 342320 w 1757452"/>
                <a:gd name="connsiteY1" fmla="*/ 824087 h 1956556"/>
                <a:gd name="connsiteX2" fmla="*/ 335641 w 1757452"/>
                <a:gd name="connsiteY2" fmla="*/ 194876 h 1956556"/>
                <a:gd name="connsiteX3" fmla="*/ 545717 w 1757452"/>
                <a:gd name="connsiteY3" fmla="*/ 679352 h 1956556"/>
                <a:gd name="connsiteX4" fmla="*/ 878726 w 1757452"/>
                <a:gd name="connsiteY4" fmla="*/ 0 h 1956556"/>
                <a:gd name="connsiteX5" fmla="*/ 759001 w 1757452"/>
                <a:gd name="connsiteY5" fmla="*/ 726011 h 1956556"/>
                <a:gd name="connsiteX6" fmla="*/ 1421811 w 1757452"/>
                <a:gd name="connsiteY6" fmla="*/ 194876 h 1956556"/>
                <a:gd name="connsiteX7" fmla="*/ 869081 w 1757452"/>
                <a:gd name="connsiteY7" fmla="*/ 853525 h 1956556"/>
                <a:gd name="connsiteX8" fmla="*/ 1757452 w 1757452"/>
                <a:gd name="connsiteY8" fmla="*/ 705076 h 1956556"/>
                <a:gd name="connsiteX9" fmla="*/ 1017787 w 1757452"/>
                <a:gd name="connsiteY9" fmla="*/ 1067990 h 1956556"/>
                <a:gd name="connsiteX10" fmla="*/ 1757452 w 1757452"/>
                <a:gd name="connsiteY10" fmla="*/ 1335723 h 1956556"/>
                <a:gd name="connsiteX11" fmla="*/ 1076542 w 1757452"/>
                <a:gd name="connsiteY11" fmla="*/ 1412190 h 1956556"/>
                <a:gd name="connsiteX12" fmla="*/ 1576096 w 1757452"/>
                <a:gd name="connsiteY12" fmla="*/ 1587849 h 1956556"/>
                <a:gd name="connsiteX13" fmla="*/ 573884 w 1757452"/>
                <a:gd name="connsiteY13" fmla="*/ 1928793 h 1956556"/>
                <a:gd name="connsiteX14" fmla="*/ 1369508 w 1757452"/>
                <a:gd name="connsiteY14" fmla="*/ 1956556 h 1956556"/>
                <a:gd name="connsiteX15" fmla="*/ 768768 w 1757452"/>
                <a:gd name="connsiteY15" fmla="*/ 1394143 h 1956556"/>
                <a:gd name="connsiteX16" fmla="*/ 335641 w 1757452"/>
                <a:gd name="connsiteY16" fmla="*/ 1845923 h 1956556"/>
                <a:gd name="connsiteX17" fmla="*/ 590853 w 1757452"/>
                <a:gd name="connsiteY17" fmla="*/ 1251387 h 1956556"/>
                <a:gd name="connsiteX18" fmla="*/ 0 w 1757452"/>
                <a:gd name="connsiteY18" fmla="*/ 1335723 h 1956556"/>
                <a:gd name="connsiteX19" fmla="*/ 522897 w 1757452"/>
                <a:gd name="connsiteY19" fmla="*/ 1020400 h 1956556"/>
                <a:gd name="connsiteX20" fmla="*/ 0 w 1757452"/>
                <a:gd name="connsiteY20" fmla="*/ 705076 h 1956556"/>
                <a:gd name="connsiteX0" fmla="*/ 0 w 1757452"/>
                <a:gd name="connsiteY0" fmla="*/ 705076 h 1989989"/>
                <a:gd name="connsiteX1" fmla="*/ 342320 w 1757452"/>
                <a:gd name="connsiteY1" fmla="*/ 824087 h 1989989"/>
                <a:gd name="connsiteX2" fmla="*/ 335641 w 1757452"/>
                <a:gd name="connsiteY2" fmla="*/ 194876 h 1989989"/>
                <a:gd name="connsiteX3" fmla="*/ 545717 w 1757452"/>
                <a:gd name="connsiteY3" fmla="*/ 679352 h 1989989"/>
                <a:gd name="connsiteX4" fmla="*/ 878726 w 1757452"/>
                <a:gd name="connsiteY4" fmla="*/ 0 h 1989989"/>
                <a:gd name="connsiteX5" fmla="*/ 759001 w 1757452"/>
                <a:gd name="connsiteY5" fmla="*/ 726011 h 1989989"/>
                <a:gd name="connsiteX6" fmla="*/ 1421811 w 1757452"/>
                <a:gd name="connsiteY6" fmla="*/ 194876 h 1989989"/>
                <a:gd name="connsiteX7" fmla="*/ 869081 w 1757452"/>
                <a:gd name="connsiteY7" fmla="*/ 853525 h 1989989"/>
                <a:gd name="connsiteX8" fmla="*/ 1757452 w 1757452"/>
                <a:gd name="connsiteY8" fmla="*/ 705076 h 1989989"/>
                <a:gd name="connsiteX9" fmla="*/ 1017787 w 1757452"/>
                <a:gd name="connsiteY9" fmla="*/ 1067990 h 1989989"/>
                <a:gd name="connsiteX10" fmla="*/ 1757452 w 1757452"/>
                <a:gd name="connsiteY10" fmla="*/ 1335723 h 1989989"/>
                <a:gd name="connsiteX11" fmla="*/ 1076542 w 1757452"/>
                <a:gd name="connsiteY11" fmla="*/ 1412190 h 1989989"/>
                <a:gd name="connsiteX12" fmla="*/ 1576096 w 1757452"/>
                <a:gd name="connsiteY12" fmla="*/ 1587849 h 1989989"/>
                <a:gd name="connsiteX13" fmla="*/ 1634803 w 1757452"/>
                <a:gd name="connsiteY13" fmla="*/ 1989989 h 1989989"/>
                <a:gd name="connsiteX14" fmla="*/ 1369508 w 1757452"/>
                <a:gd name="connsiteY14" fmla="*/ 1956556 h 1989989"/>
                <a:gd name="connsiteX15" fmla="*/ 768768 w 1757452"/>
                <a:gd name="connsiteY15" fmla="*/ 1394143 h 1989989"/>
                <a:gd name="connsiteX16" fmla="*/ 335641 w 1757452"/>
                <a:gd name="connsiteY16" fmla="*/ 1845923 h 1989989"/>
                <a:gd name="connsiteX17" fmla="*/ 590853 w 1757452"/>
                <a:gd name="connsiteY17" fmla="*/ 1251387 h 1989989"/>
                <a:gd name="connsiteX18" fmla="*/ 0 w 1757452"/>
                <a:gd name="connsiteY18" fmla="*/ 1335723 h 1989989"/>
                <a:gd name="connsiteX19" fmla="*/ 522897 w 1757452"/>
                <a:gd name="connsiteY19" fmla="*/ 1020400 h 1989989"/>
                <a:gd name="connsiteX20" fmla="*/ 0 w 1757452"/>
                <a:gd name="connsiteY20" fmla="*/ 705076 h 1989989"/>
                <a:gd name="connsiteX0" fmla="*/ 0 w 1757452"/>
                <a:gd name="connsiteY0" fmla="*/ 705076 h 1989989"/>
                <a:gd name="connsiteX1" fmla="*/ 342320 w 1757452"/>
                <a:gd name="connsiteY1" fmla="*/ 824087 h 1989989"/>
                <a:gd name="connsiteX2" fmla="*/ 335641 w 1757452"/>
                <a:gd name="connsiteY2" fmla="*/ 194876 h 1989989"/>
                <a:gd name="connsiteX3" fmla="*/ 545717 w 1757452"/>
                <a:gd name="connsiteY3" fmla="*/ 679352 h 1989989"/>
                <a:gd name="connsiteX4" fmla="*/ 878726 w 1757452"/>
                <a:gd name="connsiteY4" fmla="*/ 0 h 1989989"/>
                <a:gd name="connsiteX5" fmla="*/ 759001 w 1757452"/>
                <a:gd name="connsiteY5" fmla="*/ 726011 h 1989989"/>
                <a:gd name="connsiteX6" fmla="*/ 1421811 w 1757452"/>
                <a:gd name="connsiteY6" fmla="*/ 194876 h 1989989"/>
                <a:gd name="connsiteX7" fmla="*/ 869081 w 1757452"/>
                <a:gd name="connsiteY7" fmla="*/ 853525 h 1989989"/>
                <a:gd name="connsiteX8" fmla="*/ 1757452 w 1757452"/>
                <a:gd name="connsiteY8" fmla="*/ 705076 h 1989989"/>
                <a:gd name="connsiteX9" fmla="*/ 1017787 w 1757452"/>
                <a:gd name="connsiteY9" fmla="*/ 1067990 h 1989989"/>
                <a:gd name="connsiteX10" fmla="*/ 1757452 w 1757452"/>
                <a:gd name="connsiteY10" fmla="*/ 1335723 h 1989989"/>
                <a:gd name="connsiteX11" fmla="*/ 1076542 w 1757452"/>
                <a:gd name="connsiteY11" fmla="*/ 1412190 h 1989989"/>
                <a:gd name="connsiteX12" fmla="*/ 1576096 w 1757452"/>
                <a:gd name="connsiteY12" fmla="*/ 1587849 h 1989989"/>
                <a:gd name="connsiteX13" fmla="*/ 1634803 w 1757452"/>
                <a:gd name="connsiteY13" fmla="*/ 1989989 h 1989989"/>
                <a:gd name="connsiteX14" fmla="*/ 1369508 w 1757452"/>
                <a:gd name="connsiteY14" fmla="*/ 1956556 h 1989989"/>
                <a:gd name="connsiteX15" fmla="*/ 822459 w 1757452"/>
                <a:gd name="connsiteY15" fmla="*/ 1874757 h 1989989"/>
                <a:gd name="connsiteX16" fmla="*/ 768768 w 1757452"/>
                <a:gd name="connsiteY16" fmla="*/ 1394143 h 1989989"/>
                <a:gd name="connsiteX17" fmla="*/ 335641 w 1757452"/>
                <a:gd name="connsiteY17" fmla="*/ 1845923 h 1989989"/>
                <a:gd name="connsiteX18" fmla="*/ 590853 w 1757452"/>
                <a:gd name="connsiteY18" fmla="*/ 1251387 h 1989989"/>
                <a:gd name="connsiteX19" fmla="*/ 0 w 1757452"/>
                <a:gd name="connsiteY19" fmla="*/ 1335723 h 1989989"/>
                <a:gd name="connsiteX20" fmla="*/ 522897 w 1757452"/>
                <a:gd name="connsiteY20" fmla="*/ 1020400 h 1989989"/>
                <a:gd name="connsiteX21" fmla="*/ 0 w 1757452"/>
                <a:gd name="connsiteY21" fmla="*/ 705076 h 1989989"/>
                <a:gd name="connsiteX0" fmla="*/ 0 w 1757452"/>
                <a:gd name="connsiteY0" fmla="*/ 705076 h 2099536"/>
                <a:gd name="connsiteX1" fmla="*/ 342320 w 1757452"/>
                <a:gd name="connsiteY1" fmla="*/ 824087 h 2099536"/>
                <a:gd name="connsiteX2" fmla="*/ 335641 w 1757452"/>
                <a:gd name="connsiteY2" fmla="*/ 194876 h 2099536"/>
                <a:gd name="connsiteX3" fmla="*/ 545717 w 1757452"/>
                <a:gd name="connsiteY3" fmla="*/ 679352 h 2099536"/>
                <a:gd name="connsiteX4" fmla="*/ 878726 w 1757452"/>
                <a:gd name="connsiteY4" fmla="*/ 0 h 2099536"/>
                <a:gd name="connsiteX5" fmla="*/ 759001 w 1757452"/>
                <a:gd name="connsiteY5" fmla="*/ 726011 h 2099536"/>
                <a:gd name="connsiteX6" fmla="*/ 1421811 w 1757452"/>
                <a:gd name="connsiteY6" fmla="*/ 194876 h 2099536"/>
                <a:gd name="connsiteX7" fmla="*/ 869081 w 1757452"/>
                <a:gd name="connsiteY7" fmla="*/ 853525 h 2099536"/>
                <a:gd name="connsiteX8" fmla="*/ 1757452 w 1757452"/>
                <a:gd name="connsiteY8" fmla="*/ 705076 h 2099536"/>
                <a:gd name="connsiteX9" fmla="*/ 1017787 w 1757452"/>
                <a:gd name="connsiteY9" fmla="*/ 1067990 h 2099536"/>
                <a:gd name="connsiteX10" fmla="*/ 1757452 w 1757452"/>
                <a:gd name="connsiteY10" fmla="*/ 1335723 h 2099536"/>
                <a:gd name="connsiteX11" fmla="*/ 1076542 w 1757452"/>
                <a:gd name="connsiteY11" fmla="*/ 1412190 h 2099536"/>
                <a:gd name="connsiteX12" fmla="*/ 1576096 w 1757452"/>
                <a:gd name="connsiteY12" fmla="*/ 1587849 h 2099536"/>
                <a:gd name="connsiteX13" fmla="*/ 1634803 w 1757452"/>
                <a:gd name="connsiteY13" fmla="*/ 1989989 h 2099536"/>
                <a:gd name="connsiteX14" fmla="*/ 1369508 w 1757452"/>
                <a:gd name="connsiteY14" fmla="*/ 1956556 h 2099536"/>
                <a:gd name="connsiteX15" fmla="*/ 530527 w 1757452"/>
                <a:gd name="connsiteY15" fmla="*/ 2076866 h 2099536"/>
                <a:gd name="connsiteX16" fmla="*/ 768768 w 1757452"/>
                <a:gd name="connsiteY16" fmla="*/ 1394143 h 2099536"/>
                <a:gd name="connsiteX17" fmla="*/ 335641 w 1757452"/>
                <a:gd name="connsiteY17" fmla="*/ 1845923 h 2099536"/>
                <a:gd name="connsiteX18" fmla="*/ 590853 w 1757452"/>
                <a:gd name="connsiteY18" fmla="*/ 1251387 h 2099536"/>
                <a:gd name="connsiteX19" fmla="*/ 0 w 1757452"/>
                <a:gd name="connsiteY19" fmla="*/ 1335723 h 2099536"/>
                <a:gd name="connsiteX20" fmla="*/ 522897 w 1757452"/>
                <a:gd name="connsiteY20" fmla="*/ 1020400 h 2099536"/>
                <a:gd name="connsiteX21" fmla="*/ 0 w 1757452"/>
                <a:gd name="connsiteY21" fmla="*/ 705076 h 2099536"/>
                <a:gd name="connsiteX0" fmla="*/ 0 w 1757452"/>
                <a:gd name="connsiteY0" fmla="*/ 705076 h 2105041"/>
                <a:gd name="connsiteX1" fmla="*/ 342320 w 1757452"/>
                <a:gd name="connsiteY1" fmla="*/ 824087 h 2105041"/>
                <a:gd name="connsiteX2" fmla="*/ 335641 w 1757452"/>
                <a:gd name="connsiteY2" fmla="*/ 194876 h 2105041"/>
                <a:gd name="connsiteX3" fmla="*/ 545717 w 1757452"/>
                <a:gd name="connsiteY3" fmla="*/ 679352 h 2105041"/>
                <a:gd name="connsiteX4" fmla="*/ 878726 w 1757452"/>
                <a:gd name="connsiteY4" fmla="*/ 0 h 2105041"/>
                <a:gd name="connsiteX5" fmla="*/ 759001 w 1757452"/>
                <a:gd name="connsiteY5" fmla="*/ 726011 h 2105041"/>
                <a:gd name="connsiteX6" fmla="*/ 1421811 w 1757452"/>
                <a:gd name="connsiteY6" fmla="*/ 194876 h 2105041"/>
                <a:gd name="connsiteX7" fmla="*/ 869081 w 1757452"/>
                <a:gd name="connsiteY7" fmla="*/ 853525 h 2105041"/>
                <a:gd name="connsiteX8" fmla="*/ 1757452 w 1757452"/>
                <a:gd name="connsiteY8" fmla="*/ 705076 h 2105041"/>
                <a:gd name="connsiteX9" fmla="*/ 1017787 w 1757452"/>
                <a:gd name="connsiteY9" fmla="*/ 1067990 h 2105041"/>
                <a:gd name="connsiteX10" fmla="*/ 1757452 w 1757452"/>
                <a:gd name="connsiteY10" fmla="*/ 1335723 h 2105041"/>
                <a:gd name="connsiteX11" fmla="*/ 1076542 w 1757452"/>
                <a:gd name="connsiteY11" fmla="*/ 1412190 h 2105041"/>
                <a:gd name="connsiteX12" fmla="*/ 1576096 w 1757452"/>
                <a:gd name="connsiteY12" fmla="*/ 1587849 h 2105041"/>
                <a:gd name="connsiteX13" fmla="*/ 1634803 w 1757452"/>
                <a:gd name="connsiteY13" fmla="*/ 1989989 h 2105041"/>
                <a:gd name="connsiteX14" fmla="*/ 902230 w 1757452"/>
                <a:gd name="connsiteY14" fmla="*/ 2013340 h 2105041"/>
                <a:gd name="connsiteX15" fmla="*/ 530527 w 1757452"/>
                <a:gd name="connsiteY15" fmla="*/ 2076866 h 2105041"/>
                <a:gd name="connsiteX16" fmla="*/ 768768 w 1757452"/>
                <a:gd name="connsiteY16" fmla="*/ 1394143 h 2105041"/>
                <a:gd name="connsiteX17" fmla="*/ 335641 w 1757452"/>
                <a:gd name="connsiteY17" fmla="*/ 1845923 h 2105041"/>
                <a:gd name="connsiteX18" fmla="*/ 590853 w 1757452"/>
                <a:gd name="connsiteY18" fmla="*/ 1251387 h 2105041"/>
                <a:gd name="connsiteX19" fmla="*/ 0 w 1757452"/>
                <a:gd name="connsiteY19" fmla="*/ 1335723 h 2105041"/>
                <a:gd name="connsiteX20" fmla="*/ 522897 w 1757452"/>
                <a:gd name="connsiteY20" fmla="*/ 1020400 h 2105041"/>
                <a:gd name="connsiteX21" fmla="*/ 0 w 1757452"/>
                <a:gd name="connsiteY21" fmla="*/ 705076 h 2105041"/>
                <a:gd name="connsiteX0" fmla="*/ 0 w 1757452"/>
                <a:gd name="connsiteY0" fmla="*/ 705076 h 2105041"/>
                <a:gd name="connsiteX1" fmla="*/ 342320 w 1757452"/>
                <a:gd name="connsiteY1" fmla="*/ 824087 h 2105041"/>
                <a:gd name="connsiteX2" fmla="*/ 335641 w 1757452"/>
                <a:gd name="connsiteY2" fmla="*/ 194876 h 2105041"/>
                <a:gd name="connsiteX3" fmla="*/ 545717 w 1757452"/>
                <a:gd name="connsiteY3" fmla="*/ 679352 h 2105041"/>
                <a:gd name="connsiteX4" fmla="*/ 878726 w 1757452"/>
                <a:gd name="connsiteY4" fmla="*/ 0 h 2105041"/>
                <a:gd name="connsiteX5" fmla="*/ 759001 w 1757452"/>
                <a:gd name="connsiteY5" fmla="*/ 726011 h 2105041"/>
                <a:gd name="connsiteX6" fmla="*/ 1421811 w 1757452"/>
                <a:gd name="connsiteY6" fmla="*/ 194876 h 2105041"/>
                <a:gd name="connsiteX7" fmla="*/ 869081 w 1757452"/>
                <a:gd name="connsiteY7" fmla="*/ 853525 h 2105041"/>
                <a:gd name="connsiteX8" fmla="*/ 1757452 w 1757452"/>
                <a:gd name="connsiteY8" fmla="*/ 705076 h 2105041"/>
                <a:gd name="connsiteX9" fmla="*/ 1017787 w 1757452"/>
                <a:gd name="connsiteY9" fmla="*/ 1067990 h 2105041"/>
                <a:gd name="connsiteX10" fmla="*/ 1757452 w 1757452"/>
                <a:gd name="connsiteY10" fmla="*/ 1335723 h 2105041"/>
                <a:gd name="connsiteX11" fmla="*/ 1076542 w 1757452"/>
                <a:gd name="connsiteY11" fmla="*/ 1412190 h 2105041"/>
                <a:gd name="connsiteX12" fmla="*/ 1576096 w 1757452"/>
                <a:gd name="connsiteY12" fmla="*/ 1587849 h 2105041"/>
                <a:gd name="connsiteX13" fmla="*/ 1043839 w 1757452"/>
                <a:gd name="connsiteY13" fmla="*/ 1774388 h 2105041"/>
                <a:gd name="connsiteX14" fmla="*/ 902230 w 1757452"/>
                <a:gd name="connsiteY14" fmla="*/ 2013340 h 2105041"/>
                <a:gd name="connsiteX15" fmla="*/ 530527 w 1757452"/>
                <a:gd name="connsiteY15" fmla="*/ 2076866 h 2105041"/>
                <a:gd name="connsiteX16" fmla="*/ 768768 w 1757452"/>
                <a:gd name="connsiteY16" fmla="*/ 1394143 h 2105041"/>
                <a:gd name="connsiteX17" fmla="*/ 335641 w 1757452"/>
                <a:gd name="connsiteY17" fmla="*/ 1845923 h 2105041"/>
                <a:gd name="connsiteX18" fmla="*/ 590853 w 1757452"/>
                <a:gd name="connsiteY18" fmla="*/ 1251387 h 2105041"/>
                <a:gd name="connsiteX19" fmla="*/ 0 w 1757452"/>
                <a:gd name="connsiteY19" fmla="*/ 1335723 h 2105041"/>
                <a:gd name="connsiteX20" fmla="*/ 522897 w 1757452"/>
                <a:gd name="connsiteY20" fmla="*/ 1020400 h 2105041"/>
                <a:gd name="connsiteX21" fmla="*/ 0 w 1757452"/>
                <a:gd name="connsiteY21" fmla="*/ 705076 h 2105041"/>
                <a:gd name="connsiteX0" fmla="*/ 0 w 1757452"/>
                <a:gd name="connsiteY0" fmla="*/ 705076 h 2105041"/>
                <a:gd name="connsiteX1" fmla="*/ 342320 w 1757452"/>
                <a:gd name="connsiteY1" fmla="*/ 824087 h 2105041"/>
                <a:gd name="connsiteX2" fmla="*/ 335641 w 1757452"/>
                <a:gd name="connsiteY2" fmla="*/ 194876 h 2105041"/>
                <a:gd name="connsiteX3" fmla="*/ 545717 w 1757452"/>
                <a:gd name="connsiteY3" fmla="*/ 679352 h 2105041"/>
                <a:gd name="connsiteX4" fmla="*/ 878726 w 1757452"/>
                <a:gd name="connsiteY4" fmla="*/ 0 h 2105041"/>
                <a:gd name="connsiteX5" fmla="*/ 759001 w 1757452"/>
                <a:gd name="connsiteY5" fmla="*/ 726011 h 2105041"/>
                <a:gd name="connsiteX6" fmla="*/ 1421811 w 1757452"/>
                <a:gd name="connsiteY6" fmla="*/ 194876 h 2105041"/>
                <a:gd name="connsiteX7" fmla="*/ 869081 w 1757452"/>
                <a:gd name="connsiteY7" fmla="*/ 853525 h 2105041"/>
                <a:gd name="connsiteX8" fmla="*/ 1757452 w 1757452"/>
                <a:gd name="connsiteY8" fmla="*/ 705076 h 2105041"/>
                <a:gd name="connsiteX9" fmla="*/ 1017787 w 1757452"/>
                <a:gd name="connsiteY9" fmla="*/ 1067990 h 2105041"/>
                <a:gd name="connsiteX10" fmla="*/ 1757452 w 1757452"/>
                <a:gd name="connsiteY10" fmla="*/ 1335723 h 2105041"/>
                <a:gd name="connsiteX11" fmla="*/ 1076542 w 1757452"/>
                <a:gd name="connsiteY11" fmla="*/ 1412190 h 2105041"/>
                <a:gd name="connsiteX12" fmla="*/ 1576096 w 1757452"/>
                <a:gd name="connsiteY12" fmla="*/ 1587849 h 2105041"/>
                <a:gd name="connsiteX13" fmla="*/ 1043839 w 1757452"/>
                <a:gd name="connsiteY13" fmla="*/ 1774388 h 2105041"/>
                <a:gd name="connsiteX14" fmla="*/ 902230 w 1757452"/>
                <a:gd name="connsiteY14" fmla="*/ 2013340 h 2105041"/>
                <a:gd name="connsiteX15" fmla="*/ 530527 w 1757452"/>
                <a:gd name="connsiteY15" fmla="*/ 2076866 h 2105041"/>
                <a:gd name="connsiteX16" fmla="*/ 768768 w 1757452"/>
                <a:gd name="connsiteY16" fmla="*/ 1394143 h 2105041"/>
                <a:gd name="connsiteX17" fmla="*/ 335641 w 1757452"/>
                <a:gd name="connsiteY17" fmla="*/ 1845923 h 2105041"/>
                <a:gd name="connsiteX18" fmla="*/ 590853 w 1757452"/>
                <a:gd name="connsiteY18" fmla="*/ 1251387 h 2105041"/>
                <a:gd name="connsiteX19" fmla="*/ 0 w 1757452"/>
                <a:gd name="connsiteY19" fmla="*/ 1335723 h 2105041"/>
                <a:gd name="connsiteX20" fmla="*/ 522897 w 1757452"/>
                <a:gd name="connsiteY20" fmla="*/ 1020400 h 2105041"/>
                <a:gd name="connsiteX21" fmla="*/ 0 w 1757452"/>
                <a:gd name="connsiteY21" fmla="*/ 705076 h 2105041"/>
                <a:gd name="connsiteX0" fmla="*/ 0 w 1757452"/>
                <a:gd name="connsiteY0" fmla="*/ 705076 h 2124858"/>
                <a:gd name="connsiteX1" fmla="*/ 342320 w 1757452"/>
                <a:gd name="connsiteY1" fmla="*/ 824087 h 2124858"/>
                <a:gd name="connsiteX2" fmla="*/ 335641 w 1757452"/>
                <a:gd name="connsiteY2" fmla="*/ 194876 h 2124858"/>
                <a:gd name="connsiteX3" fmla="*/ 545717 w 1757452"/>
                <a:gd name="connsiteY3" fmla="*/ 679352 h 2124858"/>
                <a:gd name="connsiteX4" fmla="*/ 878726 w 1757452"/>
                <a:gd name="connsiteY4" fmla="*/ 0 h 2124858"/>
                <a:gd name="connsiteX5" fmla="*/ 759001 w 1757452"/>
                <a:gd name="connsiteY5" fmla="*/ 726011 h 2124858"/>
                <a:gd name="connsiteX6" fmla="*/ 1421811 w 1757452"/>
                <a:gd name="connsiteY6" fmla="*/ 194876 h 2124858"/>
                <a:gd name="connsiteX7" fmla="*/ 869081 w 1757452"/>
                <a:gd name="connsiteY7" fmla="*/ 853525 h 2124858"/>
                <a:gd name="connsiteX8" fmla="*/ 1757452 w 1757452"/>
                <a:gd name="connsiteY8" fmla="*/ 705076 h 2124858"/>
                <a:gd name="connsiteX9" fmla="*/ 1017787 w 1757452"/>
                <a:gd name="connsiteY9" fmla="*/ 1067990 h 2124858"/>
                <a:gd name="connsiteX10" fmla="*/ 1757452 w 1757452"/>
                <a:gd name="connsiteY10" fmla="*/ 1335723 h 2124858"/>
                <a:gd name="connsiteX11" fmla="*/ 1076542 w 1757452"/>
                <a:gd name="connsiteY11" fmla="*/ 1412190 h 2124858"/>
                <a:gd name="connsiteX12" fmla="*/ 1576096 w 1757452"/>
                <a:gd name="connsiteY12" fmla="*/ 1587849 h 2124858"/>
                <a:gd name="connsiteX13" fmla="*/ 1043839 w 1757452"/>
                <a:gd name="connsiteY13" fmla="*/ 1774388 h 2124858"/>
                <a:gd name="connsiteX14" fmla="*/ 1118234 w 1757452"/>
                <a:gd name="connsiteY14" fmla="*/ 2118401 h 2124858"/>
                <a:gd name="connsiteX15" fmla="*/ 902230 w 1757452"/>
                <a:gd name="connsiteY15" fmla="*/ 2013340 h 2124858"/>
                <a:gd name="connsiteX16" fmla="*/ 530527 w 1757452"/>
                <a:gd name="connsiteY16" fmla="*/ 2076866 h 2124858"/>
                <a:gd name="connsiteX17" fmla="*/ 768768 w 1757452"/>
                <a:gd name="connsiteY17" fmla="*/ 1394143 h 2124858"/>
                <a:gd name="connsiteX18" fmla="*/ 335641 w 1757452"/>
                <a:gd name="connsiteY18" fmla="*/ 1845923 h 2124858"/>
                <a:gd name="connsiteX19" fmla="*/ 590853 w 1757452"/>
                <a:gd name="connsiteY19" fmla="*/ 1251387 h 2124858"/>
                <a:gd name="connsiteX20" fmla="*/ 0 w 1757452"/>
                <a:gd name="connsiteY20" fmla="*/ 1335723 h 2124858"/>
                <a:gd name="connsiteX21" fmla="*/ 522897 w 1757452"/>
                <a:gd name="connsiteY21" fmla="*/ 1020400 h 2124858"/>
                <a:gd name="connsiteX22" fmla="*/ 0 w 1757452"/>
                <a:gd name="connsiteY22" fmla="*/ 705076 h 2124858"/>
                <a:gd name="connsiteX0" fmla="*/ 0 w 1757452"/>
                <a:gd name="connsiteY0" fmla="*/ 705076 h 2105041"/>
                <a:gd name="connsiteX1" fmla="*/ 342320 w 1757452"/>
                <a:gd name="connsiteY1" fmla="*/ 824087 h 2105041"/>
                <a:gd name="connsiteX2" fmla="*/ 335641 w 1757452"/>
                <a:gd name="connsiteY2" fmla="*/ 194876 h 2105041"/>
                <a:gd name="connsiteX3" fmla="*/ 545717 w 1757452"/>
                <a:gd name="connsiteY3" fmla="*/ 679352 h 2105041"/>
                <a:gd name="connsiteX4" fmla="*/ 878726 w 1757452"/>
                <a:gd name="connsiteY4" fmla="*/ 0 h 2105041"/>
                <a:gd name="connsiteX5" fmla="*/ 759001 w 1757452"/>
                <a:gd name="connsiteY5" fmla="*/ 726011 h 2105041"/>
                <a:gd name="connsiteX6" fmla="*/ 1421811 w 1757452"/>
                <a:gd name="connsiteY6" fmla="*/ 194876 h 2105041"/>
                <a:gd name="connsiteX7" fmla="*/ 869081 w 1757452"/>
                <a:gd name="connsiteY7" fmla="*/ 853525 h 2105041"/>
                <a:gd name="connsiteX8" fmla="*/ 1757452 w 1757452"/>
                <a:gd name="connsiteY8" fmla="*/ 705076 h 2105041"/>
                <a:gd name="connsiteX9" fmla="*/ 1017787 w 1757452"/>
                <a:gd name="connsiteY9" fmla="*/ 1067990 h 2105041"/>
                <a:gd name="connsiteX10" fmla="*/ 1757452 w 1757452"/>
                <a:gd name="connsiteY10" fmla="*/ 1335723 h 2105041"/>
                <a:gd name="connsiteX11" fmla="*/ 1076542 w 1757452"/>
                <a:gd name="connsiteY11" fmla="*/ 1412190 h 2105041"/>
                <a:gd name="connsiteX12" fmla="*/ 1576096 w 1757452"/>
                <a:gd name="connsiteY12" fmla="*/ 1587849 h 2105041"/>
                <a:gd name="connsiteX13" fmla="*/ 1043839 w 1757452"/>
                <a:gd name="connsiteY13" fmla="*/ 1774388 h 2105041"/>
                <a:gd name="connsiteX14" fmla="*/ 1598428 w 1757452"/>
                <a:gd name="connsiteY14" fmla="*/ 2029852 h 2105041"/>
                <a:gd name="connsiteX15" fmla="*/ 902230 w 1757452"/>
                <a:gd name="connsiteY15" fmla="*/ 2013340 h 2105041"/>
                <a:gd name="connsiteX16" fmla="*/ 530527 w 1757452"/>
                <a:gd name="connsiteY16" fmla="*/ 2076866 h 2105041"/>
                <a:gd name="connsiteX17" fmla="*/ 768768 w 1757452"/>
                <a:gd name="connsiteY17" fmla="*/ 1394143 h 2105041"/>
                <a:gd name="connsiteX18" fmla="*/ 335641 w 1757452"/>
                <a:gd name="connsiteY18" fmla="*/ 1845923 h 2105041"/>
                <a:gd name="connsiteX19" fmla="*/ 590853 w 1757452"/>
                <a:gd name="connsiteY19" fmla="*/ 1251387 h 2105041"/>
                <a:gd name="connsiteX20" fmla="*/ 0 w 1757452"/>
                <a:gd name="connsiteY20" fmla="*/ 1335723 h 2105041"/>
                <a:gd name="connsiteX21" fmla="*/ 522897 w 1757452"/>
                <a:gd name="connsiteY21" fmla="*/ 1020400 h 2105041"/>
                <a:gd name="connsiteX22" fmla="*/ 0 w 1757452"/>
                <a:gd name="connsiteY22" fmla="*/ 705076 h 2105041"/>
                <a:gd name="connsiteX0" fmla="*/ 0 w 1832890"/>
                <a:gd name="connsiteY0" fmla="*/ 705076 h 2105041"/>
                <a:gd name="connsiteX1" fmla="*/ 342320 w 1832890"/>
                <a:gd name="connsiteY1" fmla="*/ 824087 h 2105041"/>
                <a:gd name="connsiteX2" fmla="*/ 335641 w 1832890"/>
                <a:gd name="connsiteY2" fmla="*/ 194876 h 2105041"/>
                <a:gd name="connsiteX3" fmla="*/ 545717 w 1832890"/>
                <a:gd name="connsiteY3" fmla="*/ 679352 h 2105041"/>
                <a:gd name="connsiteX4" fmla="*/ 878726 w 1832890"/>
                <a:gd name="connsiteY4" fmla="*/ 0 h 2105041"/>
                <a:gd name="connsiteX5" fmla="*/ 759001 w 1832890"/>
                <a:gd name="connsiteY5" fmla="*/ 726011 h 2105041"/>
                <a:gd name="connsiteX6" fmla="*/ 1421811 w 1832890"/>
                <a:gd name="connsiteY6" fmla="*/ 194876 h 2105041"/>
                <a:gd name="connsiteX7" fmla="*/ 869081 w 1832890"/>
                <a:gd name="connsiteY7" fmla="*/ 853525 h 2105041"/>
                <a:gd name="connsiteX8" fmla="*/ 1757452 w 1832890"/>
                <a:gd name="connsiteY8" fmla="*/ 705076 h 2105041"/>
                <a:gd name="connsiteX9" fmla="*/ 1017787 w 1832890"/>
                <a:gd name="connsiteY9" fmla="*/ 1067990 h 2105041"/>
                <a:gd name="connsiteX10" fmla="*/ 1757452 w 1832890"/>
                <a:gd name="connsiteY10" fmla="*/ 1335723 h 2105041"/>
                <a:gd name="connsiteX11" fmla="*/ 1076542 w 1832890"/>
                <a:gd name="connsiteY11" fmla="*/ 1412190 h 2105041"/>
                <a:gd name="connsiteX12" fmla="*/ 1832890 w 1832890"/>
                <a:gd name="connsiteY12" fmla="*/ 1593549 h 2105041"/>
                <a:gd name="connsiteX13" fmla="*/ 1043839 w 1832890"/>
                <a:gd name="connsiteY13" fmla="*/ 1774388 h 2105041"/>
                <a:gd name="connsiteX14" fmla="*/ 1598428 w 1832890"/>
                <a:gd name="connsiteY14" fmla="*/ 2029852 h 2105041"/>
                <a:gd name="connsiteX15" fmla="*/ 902230 w 1832890"/>
                <a:gd name="connsiteY15" fmla="*/ 2013340 h 2105041"/>
                <a:gd name="connsiteX16" fmla="*/ 530527 w 1832890"/>
                <a:gd name="connsiteY16" fmla="*/ 2076866 h 2105041"/>
                <a:gd name="connsiteX17" fmla="*/ 768768 w 1832890"/>
                <a:gd name="connsiteY17" fmla="*/ 1394143 h 2105041"/>
                <a:gd name="connsiteX18" fmla="*/ 335641 w 1832890"/>
                <a:gd name="connsiteY18" fmla="*/ 1845923 h 2105041"/>
                <a:gd name="connsiteX19" fmla="*/ 590853 w 1832890"/>
                <a:gd name="connsiteY19" fmla="*/ 1251387 h 2105041"/>
                <a:gd name="connsiteX20" fmla="*/ 0 w 1832890"/>
                <a:gd name="connsiteY20" fmla="*/ 1335723 h 2105041"/>
                <a:gd name="connsiteX21" fmla="*/ 522897 w 1832890"/>
                <a:gd name="connsiteY21" fmla="*/ 1020400 h 2105041"/>
                <a:gd name="connsiteX22" fmla="*/ 0 w 1832890"/>
                <a:gd name="connsiteY22" fmla="*/ 705076 h 2105041"/>
                <a:gd name="connsiteX0" fmla="*/ 0 w 1832890"/>
                <a:gd name="connsiteY0" fmla="*/ 705076 h 2105041"/>
                <a:gd name="connsiteX1" fmla="*/ 342320 w 1832890"/>
                <a:gd name="connsiteY1" fmla="*/ 824087 h 2105041"/>
                <a:gd name="connsiteX2" fmla="*/ 335641 w 1832890"/>
                <a:gd name="connsiteY2" fmla="*/ 194876 h 2105041"/>
                <a:gd name="connsiteX3" fmla="*/ 545717 w 1832890"/>
                <a:gd name="connsiteY3" fmla="*/ 679352 h 2105041"/>
                <a:gd name="connsiteX4" fmla="*/ 878726 w 1832890"/>
                <a:gd name="connsiteY4" fmla="*/ 0 h 2105041"/>
                <a:gd name="connsiteX5" fmla="*/ 759001 w 1832890"/>
                <a:gd name="connsiteY5" fmla="*/ 726011 h 2105041"/>
                <a:gd name="connsiteX6" fmla="*/ 1421811 w 1832890"/>
                <a:gd name="connsiteY6" fmla="*/ 194876 h 2105041"/>
                <a:gd name="connsiteX7" fmla="*/ 869081 w 1832890"/>
                <a:gd name="connsiteY7" fmla="*/ 853525 h 2105041"/>
                <a:gd name="connsiteX8" fmla="*/ 1757452 w 1832890"/>
                <a:gd name="connsiteY8" fmla="*/ 705076 h 2105041"/>
                <a:gd name="connsiteX9" fmla="*/ 1017787 w 1832890"/>
                <a:gd name="connsiteY9" fmla="*/ 1067990 h 2105041"/>
                <a:gd name="connsiteX10" fmla="*/ 1757452 w 1832890"/>
                <a:gd name="connsiteY10" fmla="*/ 1335723 h 2105041"/>
                <a:gd name="connsiteX11" fmla="*/ 1076542 w 1832890"/>
                <a:gd name="connsiteY11" fmla="*/ 1412190 h 2105041"/>
                <a:gd name="connsiteX12" fmla="*/ 1832890 w 1832890"/>
                <a:gd name="connsiteY12" fmla="*/ 1593549 h 2105041"/>
                <a:gd name="connsiteX13" fmla="*/ 1043839 w 1832890"/>
                <a:gd name="connsiteY13" fmla="*/ 1774388 h 2105041"/>
                <a:gd name="connsiteX14" fmla="*/ 1598428 w 1832890"/>
                <a:gd name="connsiteY14" fmla="*/ 2029852 h 2105041"/>
                <a:gd name="connsiteX15" fmla="*/ 902230 w 1832890"/>
                <a:gd name="connsiteY15" fmla="*/ 2013340 h 2105041"/>
                <a:gd name="connsiteX16" fmla="*/ 530527 w 1832890"/>
                <a:gd name="connsiteY16" fmla="*/ 2076866 h 2105041"/>
                <a:gd name="connsiteX17" fmla="*/ 768768 w 1832890"/>
                <a:gd name="connsiteY17" fmla="*/ 1394143 h 2105041"/>
                <a:gd name="connsiteX18" fmla="*/ 335641 w 1832890"/>
                <a:gd name="connsiteY18" fmla="*/ 1845923 h 2105041"/>
                <a:gd name="connsiteX19" fmla="*/ 590853 w 1832890"/>
                <a:gd name="connsiteY19" fmla="*/ 1251387 h 2105041"/>
                <a:gd name="connsiteX20" fmla="*/ 0 w 1832890"/>
                <a:gd name="connsiteY20" fmla="*/ 1335723 h 2105041"/>
                <a:gd name="connsiteX21" fmla="*/ 522897 w 1832890"/>
                <a:gd name="connsiteY21" fmla="*/ 1020400 h 2105041"/>
                <a:gd name="connsiteX22" fmla="*/ 0 w 1832890"/>
                <a:gd name="connsiteY22" fmla="*/ 705076 h 2105041"/>
                <a:gd name="connsiteX0" fmla="*/ 0 w 1832890"/>
                <a:gd name="connsiteY0" fmla="*/ 705076 h 2105041"/>
                <a:gd name="connsiteX1" fmla="*/ 342320 w 1832890"/>
                <a:gd name="connsiteY1" fmla="*/ 824087 h 2105041"/>
                <a:gd name="connsiteX2" fmla="*/ 335641 w 1832890"/>
                <a:gd name="connsiteY2" fmla="*/ 194876 h 2105041"/>
                <a:gd name="connsiteX3" fmla="*/ 545717 w 1832890"/>
                <a:gd name="connsiteY3" fmla="*/ 679352 h 2105041"/>
                <a:gd name="connsiteX4" fmla="*/ 878726 w 1832890"/>
                <a:gd name="connsiteY4" fmla="*/ 0 h 2105041"/>
                <a:gd name="connsiteX5" fmla="*/ 759001 w 1832890"/>
                <a:gd name="connsiteY5" fmla="*/ 726011 h 2105041"/>
                <a:gd name="connsiteX6" fmla="*/ 1421811 w 1832890"/>
                <a:gd name="connsiteY6" fmla="*/ 194876 h 2105041"/>
                <a:gd name="connsiteX7" fmla="*/ 869081 w 1832890"/>
                <a:gd name="connsiteY7" fmla="*/ 853525 h 2105041"/>
                <a:gd name="connsiteX8" fmla="*/ 1757452 w 1832890"/>
                <a:gd name="connsiteY8" fmla="*/ 705076 h 2105041"/>
                <a:gd name="connsiteX9" fmla="*/ 1017787 w 1832890"/>
                <a:gd name="connsiteY9" fmla="*/ 1067990 h 2105041"/>
                <a:gd name="connsiteX10" fmla="*/ 1776067 w 1832890"/>
                <a:gd name="connsiteY10" fmla="*/ 1047164 h 2105041"/>
                <a:gd name="connsiteX11" fmla="*/ 1076542 w 1832890"/>
                <a:gd name="connsiteY11" fmla="*/ 1412190 h 2105041"/>
                <a:gd name="connsiteX12" fmla="*/ 1832890 w 1832890"/>
                <a:gd name="connsiteY12" fmla="*/ 1593549 h 2105041"/>
                <a:gd name="connsiteX13" fmla="*/ 1043839 w 1832890"/>
                <a:gd name="connsiteY13" fmla="*/ 1774388 h 2105041"/>
                <a:gd name="connsiteX14" fmla="*/ 1598428 w 1832890"/>
                <a:gd name="connsiteY14" fmla="*/ 2029852 h 2105041"/>
                <a:gd name="connsiteX15" fmla="*/ 902230 w 1832890"/>
                <a:gd name="connsiteY15" fmla="*/ 2013340 h 2105041"/>
                <a:gd name="connsiteX16" fmla="*/ 530527 w 1832890"/>
                <a:gd name="connsiteY16" fmla="*/ 2076866 h 2105041"/>
                <a:gd name="connsiteX17" fmla="*/ 768768 w 1832890"/>
                <a:gd name="connsiteY17" fmla="*/ 1394143 h 2105041"/>
                <a:gd name="connsiteX18" fmla="*/ 335641 w 1832890"/>
                <a:gd name="connsiteY18" fmla="*/ 1845923 h 2105041"/>
                <a:gd name="connsiteX19" fmla="*/ 590853 w 1832890"/>
                <a:gd name="connsiteY19" fmla="*/ 1251387 h 2105041"/>
                <a:gd name="connsiteX20" fmla="*/ 0 w 1832890"/>
                <a:gd name="connsiteY20" fmla="*/ 1335723 h 2105041"/>
                <a:gd name="connsiteX21" fmla="*/ 522897 w 1832890"/>
                <a:gd name="connsiteY21" fmla="*/ 1020400 h 2105041"/>
                <a:gd name="connsiteX22" fmla="*/ 0 w 1832890"/>
                <a:gd name="connsiteY22" fmla="*/ 705076 h 2105041"/>
                <a:gd name="connsiteX0" fmla="*/ 0 w 1832890"/>
                <a:gd name="connsiteY0" fmla="*/ 705076 h 2105041"/>
                <a:gd name="connsiteX1" fmla="*/ 342320 w 1832890"/>
                <a:gd name="connsiteY1" fmla="*/ 824087 h 2105041"/>
                <a:gd name="connsiteX2" fmla="*/ 335641 w 1832890"/>
                <a:gd name="connsiteY2" fmla="*/ 194876 h 2105041"/>
                <a:gd name="connsiteX3" fmla="*/ 545717 w 1832890"/>
                <a:gd name="connsiteY3" fmla="*/ 679352 h 2105041"/>
                <a:gd name="connsiteX4" fmla="*/ 878726 w 1832890"/>
                <a:gd name="connsiteY4" fmla="*/ 0 h 2105041"/>
                <a:gd name="connsiteX5" fmla="*/ 759001 w 1832890"/>
                <a:gd name="connsiteY5" fmla="*/ 726011 h 2105041"/>
                <a:gd name="connsiteX6" fmla="*/ 1421811 w 1832890"/>
                <a:gd name="connsiteY6" fmla="*/ 194876 h 2105041"/>
                <a:gd name="connsiteX7" fmla="*/ 869081 w 1832890"/>
                <a:gd name="connsiteY7" fmla="*/ 853525 h 2105041"/>
                <a:gd name="connsiteX8" fmla="*/ 1757452 w 1832890"/>
                <a:gd name="connsiteY8" fmla="*/ 705076 h 2105041"/>
                <a:gd name="connsiteX9" fmla="*/ 1017787 w 1832890"/>
                <a:gd name="connsiteY9" fmla="*/ 1067990 h 2105041"/>
                <a:gd name="connsiteX10" fmla="*/ 1776067 w 1832890"/>
                <a:gd name="connsiteY10" fmla="*/ 1047164 h 2105041"/>
                <a:gd name="connsiteX11" fmla="*/ 1087827 w 1832890"/>
                <a:gd name="connsiteY11" fmla="*/ 1293392 h 2105041"/>
                <a:gd name="connsiteX12" fmla="*/ 1832890 w 1832890"/>
                <a:gd name="connsiteY12" fmla="*/ 1593549 h 2105041"/>
                <a:gd name="connsiteX13" fmla="*/ 1043839 w 1832890"/>
                <a:gd name="connsiteY13" fmla="*/ 1774388 h 2105041"/>
                <a:gd name="connsiteX14" fmla="*/ 1598428 w 1832890"/>
                <a:gd name="connsiteY14" fmla="*/ 2029852 h 2105041"/>
                <a:gd name="connsiteX15" fmla="*/ 902230 w 1832890"/>
                <a:gd name="connsiteY15" fmla="*/ 2013340 h 2105041"/>
                <a:gd name="connsiteX16" fmla="*/ 530527 w 1832890"/>
                <a:gd name="connsiteY16" fmla="*/ 2076866 h 2105041"/>
                <a:gd name="connsiteX17" fmla="*/ 768768 w 1832890"/>
                <a:gd name="connsiteY17" fmla="*/ 1394143 h 2105041"/>
                <a:gd name="connsiteX18" fmla="*/ 335641 w 1832890"/>
                <a:gd name="connsiteY18" fmla="*/ 1845923 h 2105041"/>
                <a:gd name="connsiteX19" fmla="*/ 590853 w 1832890"/>
                <a:gd name="connsiteY19" fmla="*/ 1251387 h 2105041"/>
                <a:gd name="connsiteX20" fmla="*/ 0 w 1832890"/>
                <a:gd name="connsiteY20" fmla="*/ 1335723 h 2105041"/>
                <a:gd name="connsiteX21" fmla="*/ 522897 w 1832890"/>
                <a:gd name="connsiteY21" fmla="*/ 1020400 h 2105041"/>
                <a:gd name="connsiteX22" fmla="*/ 0 w 1832890"/>
                <a:gd name="connsiteY22" fmla="*/ 705076 h 2105041"/>
                <a:gd name="connsiteX0" fmla="*/ 0 w 1832890"/>
                <a:gd name="connsiteY0" fmla="*/ 705076 h 2105041"/>
                <a:gd name="connsiteX1" fmla="*/ 342320 w 1832890"/>
                <a:gd name="connsiteY1" fmla="*/ 824087 h 2105041"/>
                <a:gd name="connsiteX2" fmla="*/ 335641 w 1832890"/>
                <a:gd name="connsiteY2" fmla="*/ 194876 h 2105041"/>
                <a:gd name="connsiteX3" fmla="*/ 545717 w 1832890"/>
                <a:gd name="connsiteY3" fmla="*/ 679352 h 2105041"/>
                <a:gd name="connsiteX4" fmla="*/ 878726 w 1832890"/>
                <a:gd name="connsiteY4" fmla="*/ 0 h 2105041"/>
                <a:gd name="connsiteX5" fmla="*/ 759001 w 1832890"/>
                <a:gd name="connsiteY5" fmla="*/ 726011 h 2105041"/>
                <a:gd name="connsiteX6" fmla="*/ 1421811 w 1832890"/>
                <a:gd name="connsiteY6" fmla="*/ 194876 h 2105041"/>
                <a:gd name="connsiteX7" fmla="*/ 869081 w 1832890"/>
                <a:gd name="connsiteY7" fmla="*/ 853525 h 2105041"/>
                <a:gd name="connsiteX8" fmla="*/ 1757452 w 1832890"/>
                <a:gd name="connsiteY8" fmla="*/ 705076 h 2105041"/>
                <a:gd name="connsiteX9" fmla="*/ 1017787 w 1832890"/>
                <a:gd name="connsiteY9" fmla="*/ 1067990 h 2105041"/>
                <a:gd name="connsiteX10" fmla="*/ 1776067 w 1832890"/>
                <a:gd name="connsiteY10" fmla="*/ 1047164 h 2105041"/>
                <a:gd name="connsiteX11" fmla="*/ 1087827 w 1832890"/>
                <a:gd name="connsiteY11" fmla="*/ 1293392 h 2105041"/>
                <a:gd name="connsiteX12" fmla="*/ 1832890 w 1832890"/>
                <a:gd name="connsiteY12" fmla="*/ 1593549 h 2105041"/>
                <a:gd name="connsiteX13" fmla="*/ 1089217 w 1832890"/>
                <a:gd name="connsiteY13" fmla="*/ 1632436 h 2105041"/>
                <a:gd name="connsiteX14" fmla="*/ 1598428 w 1832890"/>
                <a:gd name="connsiteY14" fmla="*/ 2029852 h 2105041"/>
                <a:gd name="connsiteX15" fmla="*/ 902230 w 1832890"/>
                <a:gd name="connsiteY15" fmla="*/ 2013340 h 2105041"/>
                <a:gd name="connsiteX16" fmla="*/ 530527 w 1832890"/>
                <a:gd name="connsiteY16" fmla="*/ 2076866 h 2105041"/>
                <a:gd name="connsiteX17" fmla="*/ 768768 w 1832890"/>
                <a:gd name="connsiteY17" fmla="*/ 1394143 h 2105041"/>
                <a:gd name="connsiteX18" fmla="*/ 335641 w 1832890"/>
                <a:gd name="connsiteY18" fmla="*/ 1845923 h 2105041"/>
                <a:gd name="connsiteX19" fmla="*/ 590853 w 1832890"/>
                <a:gd name="connsiteY19" fmla="*/ 1251387 h 2105041"/>
                <a:gd name="connsiteX20" fmla="*/ 0 w 1832890"/>
                <a:gd name="connsiteY20" fmla="*/ 1335723 h 2105041"/>
                <a:gd name="connsiteX21" fmla="*/ 522897 w 1832890"/>
                <a:gd name="connsiteY21" fmla="*/ 1020400 h 2105041"/>
                <a:gd name="connsiteX22" fmla="*/ 0 w 1832890"/>
                <a:gd name="connsiteY22" fmla="*/ 705076 h 2105041"/>
                <a:gd name="connsiteX0" fmla="*/ 0 w 1832890"/>
                <a:gd name="connsiteY0" fmla="*/ 705076 h 2098124"/>
                <a:gd name="connsiteX1" fmla="*/ 342320 w 1832890"/>
                <a:gd name="connsiteY1" fmla="*/ 824087 h 2098124"/>
                <a:gd name="connsiteX2" fmla="*/ 335641 w 1832890"/>
                <a:gd name="connsiteY2" fmla="*/ 194876 h 2098124"/>
                <a:gd name="connsiteX3" fmla="*/ 545717 w 1832890"/>
                <a:gd name="connsiteY3" fmla="*/ 679352 h 2098124"/>
                <a:gd name="connsiteX4" fmla="*/ 878726 w 1832890"/>
                <a:gd name="connsiteY4" fmla="*/ 0 h 2098124"/>
                <a:gd name="connsiteX5" fmla="*/ 759001 w 1832890"/>
                <a:gd name="connsiteY5" fmla="*/ 726011 h 2098124"/>
                <a:gd name="connsiteX6" fmla="*/ 1421811 w 1832890"/>
                <a:gd name="connsiteY6" fmla="*/ 194876 h 2098124"/>
                <a:gd name="connsiteX7" fmla="*/ 869081 w 1832890"/>
                <a:gd name="connsiteY7" fmla="*/ 853525 h 2098124"/>
                <a:gd name="connsiteX8" fmla="*/ 1757452 w 1832890"/>
                <a:gd name="connsiteY8" fmla="*/ 705076 h 2098124"/>
                <a:gd name="connsiteX9" fmla="*/ 1017787 w 1832890"/>
                <a:gd name="connsiteY9" fmla="*/ 1067990 h 2098124"/>
                <a:gd name="connsiteX10" fmla="*/ 1776067 w 1832890"/>
                <a:gd name="connsiteY10" fmla="*/ 1047164 h 2098124"/>
                <a:gd name="connsiteX11" fmla="*/ 1087827 w 1832890"/>
                <a:gd name="connsiteY11" fmla="*/ 1293392 h 2098124"/>
                <a:gd name="connsiteX12" fmla="*/ 1832890 w 1832890"/>
                <a:gd name="connsiteY12" fmla="*/ 1593549 h 2098124"/>
                <a:gd name="connsiteX13" fmla="*/ 1089217 w 1832890"/>
                <a:gd name="connsiteY13" fmla="*/ 1632436 h 2098124"/>
                <a:gd name="connsiteX14" fmla="*/ 1598428 w 1832890"/>
                <a:gd name="connsiteY14" fmla="*/ 2029852 h 2098124"/>
                <a:gd name="connsiteX15" fmla="*/ 957847 w 1832890"/>
                <a:gd name="connsiteY15" fmla="*/ 1937244 h 2098124"/>
                <a:gd name="connsiteX16" fmla="*/ 530527 w 1832890"/>
                <a:gd name="connsiteY16" fmla="*/ 2076866 h 2098124"/>
                <a:gd name="connsiteX17" fmla="*/ 768768 w 1832890"/>
                <a:gd name="connsiteY17" fmla="*/ 1394143 h 2098124"/>
                <a:gd name="connsiteX18" fmla="*/ 335641 w 1832890"/>
                <a:gd name="connsiteY18" fmla="*/ 1845923 h 2098124"/>
                <a:gd name="connsiteX19" fmla="*/ 590853 w 1832890"/>
                <a:gd name="connsiteY19" fmla="*/ 1251387 h 2098124"/>
                <a:gd name="connsiteX20" fmla="*/ 0 w 1832890"/>
                <a:gd name="connsiteY20" fmla="*/ 1335723 h 2098124"/>
                <a:gd name="connsiteX21" fmla="*/ 522897 w 1832890"/>
                <a:gd name="connsiteY21" fmla="*/ 1020400 h 2098124"/>
                <a:gd name="connsiteX22" fmla="*/ 0 w 1832890"/>
                <a:gd name="connsiteY22" fmla="*/ 705076 h 2098124"/>
                <a:gd name="connsiteX0" fmla="*/ 0 w 1832890"/>
                <a:gd name="connsiteY0" fmla="*/ 705076 h 2106424"/>
                <a:gd name="connsiteX1" fmla="*/ 342320 w 1832890"/>
                <a:gd name="connsiteY1" fmla="*/ 824087 h 2106424"/>
                <a:gd name="connsiteX2" fmla="*/ 335641 w 1832890"/>
                <a:gd name="connsiteY2" fmla="*/ 194876 h 2106424"/>
                <a:gd name="connsiteX3" fmla="*/ 545717 w 1832890"/>
                <a:gd name="connsiteY3" fmla="*/ 679352 h 2106424"/>
                <a:gd name="connsiteX4" fmla="*/ 878726 w 1832890"/>
                <a:gd name="connsiteY4" fmla="*/ 0 h 2106424"/>
                <a:gd name="connsiteX5" fmla="*/ 759001 w 1832890"/>
                <a:gd name="connsiteY5" fmla="*/ 726011 h 2106424"/>
                <a:gd name="connsiteX6" fmla="*/ 1421811 w 1832890"/>
                <a:gd name="connsiteY6" fmla="*/ 194876 h 2106424"/>
                <a:gd name="connsiteX7" fmla="*/ 869081 w 1832890"/>
                <a:gd name="connsiteY7" fmla="*/ 853525 h 2106424"/>
                <a:gd name="connsiteX8" fmla="*/ 1757452 w 1832890"/>
                <a:gd name="connsiteY8" fmla="*/ 705076 h 2106424"/>
                <a:gd name="connsiteX9" fmla="*/ 1017787 w 1832890"/>
                <a:gd name="connsiteY9" fmla="*/ 1067990 h 2106424"/>
                <a:gd name="connsiteX10" fmla="*/ 1776067 w 1832890"/>
                <a:gd name="connsiteY10" fmla="*/ 1047164 h 2106424"/>
                <a:gd name="connsiteX11" fmla="*/ 1087827 w 1832890"/>
                <a:gd name="connsiteY11" fmla="*/ 1293392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759001 w 1832890"/>
                <a:gd name="connsiteY5" fmla="*/ 726011 h 2106424"/>
                <a:gd name="connsiteX6" fmla="*/ 1421811 w 1832890"/>
                <a:gd name="connsiteY6" fmla="*/ 194876 h 2106424"/>
                <a:gd name="connsiteX7" fmla="*/ 869081 w 1832890"/>
                <a:gd name="connsiteY7" fmla="*/ 853525 h 2106424"/>
                <a:gd name="connsiteX8" fmla="*/ 1757452 w 1832890"/>
                <a:gd name="connsiteY8" fmla="*/ 705076 h 2106424"/>
                <a:gd name="connsiteX9" fmla="*/ 1017787 w 1832890"/>
                <a:gd name="connsiteY9" fmla="*/ 1067990 h 2106424"/>
                <a:gd name="connsiteX10" fmla="*/ 1776067 w 1832890"/>
                <a:gd name="connsiteY10" fmla="*/ 1047164 h 2106424"/>
                <a:gd name="connsiteX11" fmla="*/ 1087827 w 1832890"/>
                <a:gd name="connsiteY11" fmla="*/ 1293392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576674 w 1832890"/>
                <a:gd name="connsiteY5" fmla="*/ 688895 h 2106424"/>
                <a:gd name="connsiteX6" fmla="*/ 1421811 w 1832890"/>
                <a:gd name="connsiteY6" fmla="*/ 194876 h 2106424"/>
                <a:gd name="connsiteX7" fmla="*/ 869081 w 1832890"/>
                <a:gd name="connsiteY7" fmla="*/ 853525 h 2106424"/>
                <a:gd name="connsiteX8" fmla="*/ 1757452 w 1832890"/>
                <a:gd name="connsiteY8" fmla="*/ 705076 h 2106424"/>
                <a:gd name="connsiteX9" fmla="*/ 1017787 w 1832890"/>
                <a:gd name="connsiteY9" fmla="*/ 1067990 h 2106424"/>
                <a:gd name="connsiteX10" fmla="*/ 1776067 w 1832890"/>
                <a:gd name="connsiteY10" fmla="*/ 1047164 h 2106424"/>
                <a:gd name="connsiteX11" fmla="*/ 1087827 w 1832890"/>
                <a:gd name="connsiteY11" fmla="*/ 1293392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697450 w 1832890"/>
                <a:gd name="connsiteY5" fmla="*/ 725662 h 2106424"/>
                <a:gd name="connsiteX6" fmla="*/ 1421811 w 1832890"/>
                <a:gd name="connsiteY6" fmla="*/ 194876 h 2106424"/>
                <a:gd name="connsiteX7" fmla="*/ 869081 w 1832890"/>
                <a:gd name="connsiteY7" fmla="*/ 853525 h 2106424"/>
                <a:gd name="connsiteX8" fmla="*/ 1757452 w 1832890"/>
                <a:gd name="connsiteY8" fmla="*/ 705076 h 2106424"/>
                <a:gd name="connsiteX9" fmla="*/ 1017787 w 1832890"/>
                <a:gd name="connsiteY9" fmla="*/ 1067990 h 2106424"/>
                <a:gd name="connsiteX10" fmla="*/ 1776067 w 1832890"/>
                <a:gd name="connsiteY10" fmla="*/ 1047164 h 2106424"/>
                <a:gd name="connsiteX11" fmla="*/ 1087827 w 1832890"/>
                <a:gd name="connsiteY11" fmla="*/ 1293392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697450 w 1832890"/>
                <a:gd name="connsiteY5" fmla="*/ 725662 h 2106424"/>
                <a:gd name="connsiteX6" fmla="*/ 1421811 w 1832890"/>
                <a:gd name="connsiteY6" fmla="*/ 194876 h 2106424"/>
                <a:gd name="connsiteX7" fmla="*/ 828706 w 1832890"/>
                <a:gd name="connsiteY7" fmla="*/ 861786 h 2106424"/>
                <a:gd name="connsiteX8" fmla="*/ 1757452 w 1832890"/>
                <a:gd name="connsiteY8" fmla="*/ 705076 h 2106424"/>
                <a:gd name="connsiteX9" fmla="*/ 1017787 w 1832890"/>
                <a:gd name="connsiteY9" fmla="*/ 1067990 h 2106424"/>
                <a:gd name="connsiteX10" fmla="*/ 1776067 w 1832890"/>
                <a:gd name="connsiteY10" fmla="*/ 1047164 h 2106424"/>
                <a:gd name="connsiteX11" fmla="*/ 1087827 w 1832890"/>
                <a:gd name="connsiteY11" fmla="*/ 1293392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697450 w 1832890"/>
                <a:gd name="connsiteY5" fmla="*/ 725662 h 2106424"/>
                <a:gd name="connsiteX6" fmla="*/ 1421811 w 1832890"/>
                <a:gd name="connsiteY6" fmla="*/ 194876 h 2106424"/>
                <a:gd name="connsiteX7" fmla="*/ 828706 w 1832890"/>
                <a:gd name="connsiteY7" fmla="*/ 861786 h 2106424"/>
                <a:gd name="connsiteX8" fmla="*/ 1757452 w 1832890"/>
                <a:gd name="connsiteY8" fmla="*/ 705076 h 2106424"/>
                <a:gd name="connsiteX9" fmla="*/ 966475 w 1832890"/>
                <a:gd name="connsiteY9" fmla="*/ 1133498 h 2106424"/>
                <a:gd name="connsiteX10" fmla="*/ 1776067 w 1832890"/>
                <a:gd name="connsiteY10" fmla="*/ 1047164 h 2106424"/>
                <a:gd name="connsiteX11" fmla="*/ 1087827 w 1832890"/>
                <a:gd name="connsiteY11" fmla="*/ 1293392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697450 w 1832890"/>
                <a:gd name="connsiteY5" fmla="*/ 725662 h 2106424"/>
                <a:gd name="connsiteX6" fmla="*/ 1421811 w 1832890"/>
                <a:gd name="connsiteY6" fmla="*/ 194876 h 2106424"/>
                <a:gd name="connsiteX7" fmla="*/ 828706 w 1832890"/>
                <a:gd name="connsiteY7" fmla="*/ 861786 h 2106424"/>
                <a:gd name="connsiteX8" fmla="*/ 1757452 w 1832890"/>
                <a:gd name="connsiteY8" fmla="*/ 705076 h 2106424"/>
                <a:gd name="connsiteX9" fmla="*/ 966475 w 1832890"/>
                <a:gd name="connsiteY9" fmla="*/ 1133498 h 2106424"/>
                <a:gd name="connsiteX10" fmla="*/ 1776067 w 1832890"/>
                <a:gd name="connsiteY10" fmla="*/ 1047164 h 2106424"/>
                <a:gd name="connsiteX11" fmla="*/ 1036515 w 1832890"/>
                <a:gd name="connsiteY11" fmla="*/ 1358900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697450 w 1832890"/>
                <a:gd name="connsiteY5" fmla="*/ 725662 h 2106424"/>
                <a:gd name="connsiteX6" fmla="*/ 1421811 w 1832890"/>
                <a:gd name="connsiteY6" fmla="*/ 194876 h 2106424"/>
                <a:gd name="connsiteX7" fmla="*/ 828706 w 1832890"/>
                <a:gd name="connsiteY7" fmla="*/ 861786 h 2106424"/>
                <a:gd name="connsiteX8" fmla="*/ 1757452 w 1832890"/>
                <a:gd name="connsiteY8" fmla="*/ 705076 h 2106424"/>
                <a:gd name="connsiteX9" fmla="*/ 966475 w 1832890"/>
                <a:gd name="connsiteY9" fmla="*/ 1133498 h 2106424"/>
                <a:gd name="connsiteX10" fmla="*/ 1776067 w 1832890"/>
                <a:gd name="connsiteY10" fmla="*/ 1047164 h 2106424"/>
                <a:gd name="connsiteX11" fmla="*/ 1036515 w 1832890"/>
                <a:gd name="connsiteY11" fmla="*/ 1358900 h 2106424"/>
                <a:gd name="connsiteX12" fmla="*/ 1832890 w 1832890"/>
                <a:gd name="connsiteY12" fmla="*/ 1593549 h 2106424"/>
                <a:gd name="connsiteX13" fmla="*/ 1089566 w 1832890"/>
                <a:gd name="connsiteY13" fmla="*/ 1570885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291113"/>
                <a:gd name="connsiteX1" fmla="*/ 342320 w 1832890"/>
                <a:gd name="connsiteY1" fmla="*/ 824087 h 2291113"/>
                <a:gd name="connsiteX2" fmla="*/ 335641 w 1832890"/>
                <a:gd name="connsiteY2" fmla="*/ 194876 h 2291113"/>
                <a:gd name="connsiteX3" fmla="*/ 452749 w 1832890"/>
                <a:gd name="connsiteY3" fmla="*/ 604536 h 2291113"/>
                <a:gd name="connsiteX4" fmla="*/ 878726 w 1832890"/>
                <a:gd name="connsiteY4" fmla="*/ 0 h 2291113"/>
                <a:gd name="connsiteX5" fmla="*/ 697450 w 1832890"/>
                <a:gd name="connsiteY5" fmla="*/ 725662 h 2291113"/>
                <a:gd name="connsiteX6" fmla="*/ 1421811 w 1832890"/>
                <a:gd name="connsiteY6" fmla="*/ 194876 h 2291113"/>
                <a:gd name="connsiteX7" fmla="*/ 828706 w 1832890"/>
                <a:gd name="connsiteY7" fmla="*/ 861786 h 2291113"/>
                <a:gd name="connsiteX8" fmla="*/ 1757452 w 1832890"/>
                <a:gd name="connsiteY8" fmla="*/ 705076 h 2291113"/>
                <a:gd name="connsiteX9" fmla="*/ 966475 w 1832890"/>
                <a:gd name="connsiteY9" fmla="*/ 1133498 h 2291113"/>
                <a:gd name="connsiteX10" fmla="*/ 1776067 w 1832890"/>
                <a:gd name="connsiteY10" fmla="*/ 1047164 h 2291113"/>
                <a:gd name="connsiteX11" fmla="*/ 1036515 w 1832890"/>
                <a:gd name="connsiteY11" fmla="*/ 1358900 h 2291113"/>
                <a:gd name="connsiteX12" fmla="*/ 1832890 w 1832890"/>
                <a:gd name="connsiteY12" fmla="*/ 1593549 h 2291113"/>
                <a:gd name="connsiteX13" fmla="*/ 1089566 w 1832890"/>
                <a:gd name="connsiteY13" fmla="*/ 1570885 h 2291113"/>
                <a:gd name="connsiteX14" fmla="*/ 1598428 w 1832890"/>
                <a:gd name="connsiteY14" fmla="*/ 2029852 h 2291113"/>
                <a:gd name="connsiteX15" fmla="*/ 959478 w 1832890"/>
                <a:gd name="connsiteY15" fmla="*/ 2024277 h 2291113"/>
                <a:gd name="connsiteX16" fmla="*/ 745900 w 1832890"/>
                <a:gd name="connsiteY16" fmla="*/ 2275482 h 2291113"/>
                <a:gd name="connsiteX17" fmla="*/ 768768 w 1832890"/>
                <a:gd name="connsiteY17" fmla="*/ 1394143 h 2291113"/>
                <a:gd name="connsiteX18" fmla="*/ 335641 w 1832890"/>
                <a:gd name="connsiteY18" fmla="*/ 1845923 h 2291113"/>
                <a:gd name="connsiteX19" fmla="*/ 590853 w 1832890"/>
                <a:gd name="connsiteY19" fmla="*/ 1251387 h 2291113"/>
                <a:gd name="connsiteX20" fmla="*/ 0 w 1832890"/>
                <a:gd name="connsiteY20" fmla="*/ 1335723 h 2291113"/>
                <a:gd name="connsiteX21" fmla="*/ 522897 w 1832890"/>
                <a:gd name="connsiteY21" fmla="*/ 1020400 h 2291113"/>
                <a:gd name="connsiteX22" fmla="*/ 0 w 1832890"/>
                <a:gd name="connsiteY22" fmla="*/ 705076 h 2291113"/>
                <a:gd name="connsiteX0" fmla="*/ 0 w 1832890"/>
                <a:gd name="connsiteY0" fmla="*/ 705076 h 2291113"/>
                <a:gd name="connsiteX1" fmla="*/ 342320 w 1832890"/>
                <a:gd name="connsiteY1" fmla="*/ 824087 h 2291113"/>
                <a:gd name="connsiteX2" fmla="*/ 335641 w 1832890"/>
                <a:gd name="connsiteY2" fmla="*/ 194876 h 2291113"/>
                <a:gd name="connsiteX3" fmla="*/ 452749 w 1832890"/>
                <a:gd name="connsiteY3" fmla="*/ 604536 h 2291113"/>
                <a:gd name="connsiteX4" fmla="*/ 878726 w 1832890"/>
                <a:gd name="connsiteY4" fmla="*/ 0 h 2291113"/>
                <a:gd name="connsiteX5" fmla="*/ 697450 w 1832890"/>
                <a:gd name="connsiteY5" fmla="*/ 725662 h 2291113"/>
                <a:gd name="connsiteX6" fmla="*/ 1421811 w 1832890"/>
                <a:gd name="connsiteY6" fmla="*/ 194876 h 2291113"/>
                <a:gd name="connsiteX7" fmla="*/ 828706 w 1832890"/>
                <a:gd name="connsiteY7" fmla="*/ 861786 h 2291113"/>
                <a:gd name="connsiteX8" fmla="*/ 1757452 w 1832890"/>
                <a:gd name="connsiteY8" fmla="*/ 705076 h 2291113"/>
                <a:gd name="connsiteX9" fmla="*/ 966475 w 1832890"/>
                <a:gd name="connsiteY9" fmla="*/ 1133498 h 2291113"/>
                <a:gd name="connsiteX10" fmla="*/ 1776067 w 1832890"/>
                <a:gd name="connsiteY10" fmla="*/ 1047164 h 2291113"/>
                <a:gd name="connsiteX11" fmla="*/ 1036515 w 1832890"/>
                <a:gd name="connsiteY11" fmla="*/ 1358900 h 2291113"/>
                <a:gd name="connsiteX12" fmla="*/ 1832890 w 1832890"/>
                <a:gd name="connsiteY12" fmla="*/ 1593549 h 2291113"/>
                <a:gd name="connsiteX13" fmla="*/ 1089566 w 1832890"/>
                <a:gd name="connsiteY13" fmla="*/ 1570885 h 2291113"/>
                <a:gd name="connsiteX14" fmla="*/ 1598428 w 1832890"/>
                <a:gd name="connsiteY14" fmla="*/ 2029852 h 2291113"/>
                <a:gd name="connsiteX15" fmla="*/ 959478 w 1832890"/>
                <a:gd name="connsiteY15" fmla="*/ 2024277 h 2291113"/>
                <a:gd name="connsiteX16" fmla="*/ 745900 w 1832890"/>
                <a:gd name="connsiteY16" fmla="*/ 2275482 h 2291113"/>
                <a:gd name="connsiteX17" fmla="*/ 543276 w 1832890"/>
                <a:gd name="connsiteY17" fmla="*/ 1857700 h 2291113"/>
                <a:gd name="connsiteX18" fmla="*/ 335641 w 1832890"/>
                <a:gd name="connsiteY18" fmla="*/ 1845923 h 2291113"/>
                <a:gd name="connsiteX19" fmla="*/ 590853 w 1832890"/>
                <a:gd name="connsiteY19" fmla="*/ 1251387 h 2291113"/>
                <a:gd name="connsiteX20" fmla="*/ 0 w 1832890"/>
                <a:gd name="connsiteY20" fmla="*/ 1335723 h 2291113"/>
                <a:gd name="connsiteX21" fmla="*/ 522897 w 1832890"/>
                <a:gd name="connsiteY21" fmla="*/ 1020400 h 2291113"/>
                <a:gd name="connsiteX22" fmla="*/ 0 w 1832890"/>
                <a:gd name="connsiteY22" fmla="*/ 705076 h 2291113"/>
                <a:gd name="connsiteX0" fmla="*/ 0 w 1832890"/>
                <a:gd name="connsiteY0" fmla="*/ 705076 h 2288280"/>
                <a:gd name="connsiteX1" fmla="*/ 342320 w 1832890"/>
                <a:gd name="connsiteY1" fmla="*/ 824087 h 2288280"/>
                <a:gd name="connsiteX2" fmla="*/ 335641 w 1832890"/>
                <a:gd name="connsiteY2" fmla="*/ 194876 h 2288280"/>
                <a:gd name="connsiteX3" fmla="*/ 452749 w 1832890"/>
                <a:gd name="connsiteY3" fmla="*/ 604536 h 2288280"/>
                <a:gd name="connsiteX4" fmla="*/ 878726 w 1832890"/>
                <a:gd name="connsiteY4" fmla="*/ 0 h 2288280"/>
                <a:gd name="connsiteX5" fmla="*/ 697450 w 1832890"/>
                <a:gd name="connsiteY5" fmla="*/ 725662 h 2288280"/>
                <a:gd name="connsiteX6" fmla="*/ 1421811 w 1832890"/>
                <a:gd name="connsiteY6" fmla="*/ 194876 h 2288280"/>
                <a:gd name="connsiteX7" fmla="*/ 828706 w 1832890"/>
                <a:gd name="connsiteY7" fmla="*/ 861786 h 2288280"/>
                <a:gd name="connsiteX8" fmla="*/ 1757452 w 1832890"/>
                <a:gd name="connsiteY8" fmla="*/ 705076 h 2288280"/>
                <a:gd name="connsiteX9" fmla="*/ 966475 w 1832890"/>
                <a:gd name="connsiteY9" fmla="*/ 1133498 h 2288280"/>
                <a:gd name="connsiteX10" fmla="*/ 1776067 w 1832890"/>
                <a:gd name="connsiteY10" fmla="*/ 1047164 h 2288280"/>
                <a:gd name="connsiteX11" fmla="*/ 1036515 w 1832890"/>
                <a:gd name="connsiteY11" fmla="*/ 1358900 h 2288280"/>
                <a:gd name="connsiteX12" fmla="*/ 1832890 w 1832890"/>
                <a:gd name="connsiteY12" fmla="*/ 1593549 h 2288280"/>
                <a:gd name="connsiteX13" fmla="*/ 1089566 w 1832890"/>
                <a:gd name="connsiteY13" fmla="*/ 1570885 h 2288280"/>
                <a:gd name="connsiteX14" fmla="*/ 1598428 w 1832890"/>
                <a:gd name="connsiteY14" fmla="*/ 2029852 h 2288280"/>
                <a:gd name="connsiteX15" fmla="*/ 972741 w 1832890"/>
                <a:gd name="connsiteY15" fmla="*/ 1930962 h 2288280"/>
                <a:gd name="connsiteX16" fmla="*/ 745900 w 1832890"/>
                <a:gd name="connsiteY16" fmla="*/ 2275482 h 2288280"/>
                <a:gd name="connsiteX17" fmla="*/ 543276 w 1832890"/>
                <a:gd name="connsiteY17" fmla="*/ 1857700 h 2288280"/>
                <a:gd name="connsiteX18" fmla="*/ 335641 w 1832890"/>
                <a:gd name="connsiteY18" fmla="*/ 1845923 h 2288280"/>
                <a:gd name="connsiteX19" fmla="*/ 590853 w 1832890"/>
                <a:gd name="connsiteY19" fmla="*/ 1251387 h 2288280"/>
                <a:gd name="connsiteX20" fmla="*/ 0 w 1832890"/>
                <a:gd name="connsiteY20" fmla="*/ 1335723 h 2288280"/>
                <a:gd name="connsiteX21" fmla="*/ 522897 w 1832890"/>
                <a:gd name="connsiteY21" fmla="*/ 1020400 h 2288280"/>
                <a:gd name="connsiteX22" fmla="*/ 0 w 1832890"/>
                <a:gd name="connsiteY22" fmla="*/ 705076 h 2288280"/>
                <a:gd name="connsiteX0" fmla="*/ 0 w 1832890"/>
                <a:gd name="connsiteY0" fmla="*/ 733343 h 2316547"/>
                <a:gd name="connsiteX1" fmla="*/ 342320 w 1832890"/>
                <a:gd name="connsiteY1" fmla="*/ 852354 h 2316547"/>
                <a:gd name="connsiteX2" fmla="*/ 483137 w 1832890"/>
                <a:gd name="connsiteY2" fmla="*/ 0 h 2316547"/>
                <a:gd name="connsiteX3" fmla="*/ 452749 w 1832890"/>
                <a:gd name="connsiteY3" fmla="*/ 632803 h 2316547"/>
                <a:gd name="connsiteX4" fmla="*/ 878726 w 1832890"/>
                <a:gd name="connsiteY4" fmla="*/ 28267 h 2316547"/>
                <a:gd name="connsiteX5" fmla="*/ 697450 w 1832890"/>
                <a:gd name="connsiteY5" fmla="*/ 753929 h 2316547"/>
                <a:gd name="connsiteX6" fmla="*/ 1421811 w 1832890"/>
                <a:gd name="connsiteY6" fmla="*/ 223143 h 2316547"/>
                <a:gd name="connsiteX7" fmla="*/ 828706 w 1832890"/>
                <a:gd name="connsiteY7" fmla="*/ 890053 h 2316547"/>
                <a:gd name="connsiteX8" fmla="*/ 1757452 w 1832890"/>
                <a:gd name="connsiteY8" fmla="*/ 733343 h 2316547"/>
                <a:gd name="connsiteX9" fmla="*/ 966475 w 1832890"/>
                <a:gd name="connsiteY9" fmla="*/ 1161765 h 2316547"/>
                <a:gd name="connsiteX10" fmla="*/ 1776067 w 1832890"/>
                <a:gd name="connsiteY10" fmla="*/ 1075431 h 2316547"/>
                <a:gd name="connsiteX11" fmla="*/ 1036515 w 1832890"/>
                <a:gd name="connsiteY11" fmla="*/ 1387167 h 2316547"/>
                <a:gd name="connsiteX12" fmla="*/ 1832890 w 1832890"/>
                <a:gd name="connsiteY12" fmla="*/ 1621816 h 2316547"/>
                <a:gd name="connsiteX13" fmla="*/ 1089566 w 1832890"/>
                <a:gd name="connsiteY13" fmla="*/ 1599152 h 2316547"/>
                <a:gd name="connsiteX14" fmla="*/ 1598428 w 1832890"/>
                <a:gd name="connsiteY14" fmla="*/ 2058119 h 2316547"/>
                <a:gd name="connsiteX15" fmla="*/ 972741 w 1832890"/>
                <a:gd name="connsiteY15" fmla="*/ 1959229 h 2316547"/>
                <a:gd name="connsiteX16" fmla="*/ 745900 w 1832890"/>
                <a:gd name="connsiteY16" fmla="*/ 2303749 h 2316547"/>
                <a:gd name="connsiteX17" fmla="*/ 543276 w 1832890"/>
                <a:gd name="connsiteY17" fmla="*/ 1885967 h 2316547"/>
                <a:gd name="connsiteX18" fmla="*/ 335641 w 1832890"/>
                <a:gd name="connsiteY18" fmla="*/ 1874190 h 2316547"/>
                <a:gd name="connsiteX19" fmla="*/ 590853 w 1832890"/>
                <a:gd name="connsiteY19" fmla="*/ 1279654 h 2316547"/>
                <a:gd name="connsiteX20" fmla="*/ 0 w 1832890"/>
                <a:gd name="connsiteY20" fmla="*/ 1363990 h 2316547"/>
                <a:gd name="connsiteX21" fmla="*/ 522897 w 1832890"/>
                <a:gd name="connsiteY21" fmla="*/ 1048667 h 2316547"/>
                <a:gd name="connsiteX22" fmla="*/ 0 w 1832890"/>
                <a:gd name="connsiteY22" fmla="*/ 733343 h 2316547"/>
                <a:gd name="connsiteX0" fmla="*/ 0 w 1832890"/>
                <a:gd name="connsiteY0" fmla="*/ 733343 h 2316547"/>
                <a:gd name="connsiteX1" fmla="*/ 342320 w 1832890"/>
                <a:gd name="connsiteY1" fmla="*/ 852354 h 2316547"/>
                <a:gd name="connsiteX2" fmla="*/ 281231 w 1832890"/>
                <a:gd name="connsiteY2" fmla="*/ 661306 h 2316547"/>
                <a:gd name="connsiteX3" fmla="*/ 483137 w 1832890"/>
                <a:gd name="connsiteY3" fmla="*/ 0 h 2316547"/>
                <a:gd name="connsiteX4" fmla="*/ 452749 w 1832890"/>
                <a:gd name="connsiteY4" fmla="*/ 632803 h 2316547"/>
                <a:gd name="connsiteX5" fmla="*/ 878726 w 1832890"/>
                <a:gd name="connsiteY5" fmla="*/ 28267 h 2316547"/>
                <a:gd name="connsiteX6" fmla="*/ 697450 w 1832890"/>
                <a:gd name="connsiteY6" fmla="*/ 753929 h 2316547"/>
                <a:gd name="connsiteX7" fmla="*/ 1421811 w 1832890"/>
                <a:gd name="connsiteY7" fmla="*/ 223143 h 2316547"/>
                <a:gd name="connsiteX8" fmla="*/ 828706 w 1832890"/>
                <a:gd name="connsiteY8" fmla="*/ 890053 h 2316547"/>
                <a:gd name="connsiteX9" fmla="*/ 1757452 w 1832890"/>
                <a:gd name="connsiteY9" fmla="*/ 733343 h 2316547"/>
                <a:gd name="connsiteX10" fmla="*/ 966475 w 1832890"/>
                <a:gd name="connsiteY10" fmla="*/ 1161765 h 2316547"/>
                <a:gd name="connsiteX11" fmla="*/ 1776067 w 1832890"/>
                <a:gd name="connsiteY11" fmla="*/ 1075431 h 2316547"/>
                <a:gd name="connsiteX12" fmla="*/ 1036515 w 1832890"/>
                <a:gd name="connsiteY12" fmla="*/ 1387167 h 2316547"/>
                <a:gd name="connsiteX13" fmla="*/ 1832890 w 1832890"/>
                <a:gd name="connsiteY13" fmla="*/ 1621816 h 2316547"/>
                <a:gd name="connsiteX14" fmla="*/ 1089566 w 1832890"/>
                <a:gd name="connsiteY14" fmla="*/ 1599152 h 2316547"/>
                <a:gd name="connsiteX15" fmla="*/ 1598428 w 1832890"/>
                <a:gd name="connsiteY15" fmla="*/ 2058119 h 2316547"/>
                <a:gd name="connsiteX16" fmla="*/ 972741 w 1832890"/>
                <a:gd name="connsiteY16" fmla="*/ 1959229 h 2316547"/>
                <a:gd name="connsiteX17" fmla="*/ 745900 w 1832890"/>
                <a:gd name="connsiteY17" fmla="*/ 2303749 h 2316547"/>
                <a:gd name="connsiteX18" fmla="*/ 543276 w 1832890"/>
                <a:gd name="connsiteY18" fmla="*/ 1885967 h 2316547"/>
                <a:gd name="connsiteX19" fmla="*/ 335641 w 1832890"/>
                <a:gd name="connsiteY19" fmla="*/ 1874190 h 2316547"/>
                <a:gd name="connsiteX20" fmla="*/ 590853 w 1832890"/>
                <a:gd name="connsiteY20" fmla="*/ 1279654 h 2316547"/>
                <a:gd name="connsiteX21" fmla="*/ 0 w 1832890"/>
                <a:gd name="connsiteY21" fmla="*/ 1363990 h 2316547"/>
                <a:gd name="connsiteX22" fmla="*/ 522897 w 1832890"/>
                <a:gd name="connsiteY22" fmla="*/ 1048667 h 2316547"/>
                <a:gd name="connsiteX23" fmla="*/ 0 w 1832890"/>
                <a:gd name="connsiteY23" fmla="*/ 733343 h 231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32890" h="2316547">
                  <a:moveTo>
                    <a:pt x="0" y="733343"/>
                  </a:moveTo>
                  <a:lnTo>
                    <a:pt x="342320" y="852354"/>
                  </a:lnTo>
                  <a:cubicBezTo>
                    <a:pt x="397995" y="862551"/>
                    <a:pt x="257762" y="803365"/>
                    <a:pt x="281231" y="661306"/>
                  </a:cubicBezTo>
                  <a:cubicBezTo>
                    <a:pt x="304700" y="519247"/>
                    <a:pt x="463354" y="26954"/>
                    <a:pt x="483137" y="0"/>
                  </a:cubicBezTo>
                  <a:lnTo>
                    <a:pt x="452749" y="632803"/>
                  </a:lnTo>
                  <a:lnTo>
                    <a:pt x="878726" y="28267"/>
                  </a:lnTo>
                  <a:lnTo>
                    <a:pt x="697450" y="753929"/>
                  </a:lnTo>
                  <a:lnTo>
                    <a:pt x="1421811" y="223143"/>
                  </a:lnTo>
                  <a:lnTo>
                    <a:pt x="828706" y="890053"/>
                  </a:lnTo>
                  <a:cubicBezTo>
                    <a:pt x="940564" y="1020649"/>
                    <a:pt x="1466177" y="801249"/>
                    <a:pt x="1757452" y="733343"/>
                  </a:cubicBezTo>
                  <a:lnTo>
                    <a:pt x="966475" y="1161765"/>
                  </a:lnTo>
                  <a:lnTo>
                    <a:pt x="1776067" y="1075431"/>
                  </a:lnTo>
                  <a:lnTo>
                    <a:pt x="1036515" y="1387167"/>
                  </a:lnTo>
                  <a:cubicBezTo>
                    <a:pt x="1081095" y="1614124"/>
                    <a:pt x="1717800" y="1477238"/>
                    <a:pt x="1832890" y="1621816"/>
                  </a:cubicBezTo>
                  <a:lnTo>
                    <a:pt x="1089566" y="1599152"/>
                  </a:lnTo>
                  <a:cubicBezTo>
                    <a:pt x="984361" y="1667603"/>
                    <a:pt x="1622030" y="2018294"/>
                    <a:pt x="1598428" y="2058119"/>
                  </a:cubicBezTo>
                  <a:cubicBezTo>
                    <a:pt x="1574826" y="2097944"/>
                    <a:pt x="1041797" y="1946178"/>
                    <a:pt x="972741" y="1959229"/>
                  </a:cubicBezTo>
                  <a:cubicBezTo>
                    <a:pt x="925760" y="1945123"/>
                    <a:pt x="846023" y="2397485"/>
                    <a:pt x="745900" y="2303749"/>
                  </a:cubicBezTo>
                  <a:cubicBezTo>
                    <a:pt x="645777" y="2210014"/>
                    <a:pt x="712822" y="1895872"/>
                    <a:pt x="543276" y="1885967"/>
                  </a:cubicBezTo>
                  <a:lnTo>
                    <a:pt x="335641" y="1874190"/>
                  </a:lnTo>
                  <a:lnTo>
                    <a:pt x="590853" y="1279654"/>
                  </a:lnTo>
                  <a:lnTo>
                    <a:pt x="0" y="1363990"/>
                  </a:lnTo>
                  <a:lnTo>
                    <a:pt x="522897" y="1048667"/>
                  </a:lnTo>
                  <a:lnTo>
                    <a:pt x="0" y="733343"/>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4" name="Freeform 13"/>
            <p:cNvSpPr/>
            <p:nvPr/>
          </p:nvSpPr>
          <p:spPr>
            <a:xfrm>
              <a:off x="1524000" y="2859128"/>
              <a:ext cx="1163165" cy="1634490"/>
            </a:xfrm>
            <a:custGeom>
              <a:avLst/>
              <a:gdLst>
                <a:gd name="connsiteX0" fmla="*/ 801215 w 1086965"/>
                <a:gd name="connsiteY0" fmla="*/ 0 h 1634490"/>
                <a:gd name="connsiteX1" fmla="*/ 801215 w 1086965"/>
                <a:gd name="connsiteY1" fmla="*/ 0 h 1634490"/>
                <a:gd name="connsiteX2" fmla="*/ 652625 w 1086965"/>
                <a:gd name="connsiteY2" fmla="*/ 102870 h 1634490"/>
                <a:gd name="connsiteX3" fmla="*/ 618335 w 1086965"/>
                <a:gd name="connsiteY3" fmla="*/ 125730 h 1634490"/>
                <a:gd name="connsiteX4" fmla="*/ 584045 w 1086965"/>
                <a:gd name="connsiteY4" fmla="*/ 148590 h 1634490"/>
                <a:gd name="connsiteX5" fmla="*/ 515465 w 1086965"/>
                <a:gd name="connsiteY5" fmla="*/ 217170 h 1634490"/>
                <a:gd name="connsiteX6" fmla="*/ 435455 w 1086965"/>
                <a:gd name="connsiteY6" fmla="*/ 308610 h 1634490"/>
                <a:gd name="connsiteX7" fmla="*/ 424025 w 1086965"/>
                <a:gd name="connsiteY7" fmla="*/ 342900 h 1634490"/>
                <a:gd name="connsiteX8" fmla="*/ 366875 w 1086965"/>
                <a:gd name="connsiteY8" fmla="*/ 411480 h 1634490"/>
                <a:gd name="connsiteX9" fmla="*/ 321155 w 1086965"/>
                <a:gd name="connsiteY9" fmla="*/ 468630 h 1634490"/>
                <a:gd name="connsiteX10" fmla="*/ 241145 w 1086965"/>
                <a:gd name="connsiteY10" fmla="*/ 560070 h 1634490"/>
                <a:gd name="connsiteX11" fmla="*/ 206855 w 1086965"/>
                <a:gd name="connsiteY11" fmla="*/ 628650 h 1634490"/>
                <a:gd name="connsiteX12" fmla="*/ 172565 w 1086965"/>
                <a:gd name="connsiteY12" fmla="*/ 662940 h 1634490"/>
                <a:gd name="connsiteX13" fmla="*/ 92555 w 1086965"/>
                <a:gd name="connsiteY13" fmla="*/ 742950 h 1634490"/>
                <a:gd name="connsiteX14" fmla="*/ 81125 w 1086965"/>
                <a:gd name="connsiteY14" fmla="*/ 708660 h 1634490"/>
                <a:gd name="connsiteX15" fmla="*/ 58265 w 1086965"/>
                <a:gd name="connsiteY15" fmla="*/ 674370 h 1634490"/>
                <a:gd name="connsiteX16" fmla="*/ 35405 w 1086965"/>
                <a:gd name="connsiteY16" fmla="*/ 605790 h 1634490"/>
                <a:gd name="connsiteX17" fmla="*/ 23975 w 1086965"/>
                <a:gd name="connsiteY17" fmla="*/ 514350 h 1634490"/>
                <a:gd name="connsiteX18" fmla="*/ 1115 w 1086965"/>
                <a:gd name="connsiteY18" fmla="*/ 548640 h 1634490"/>
                <a:gd name="connsiteX19" fmla="*/ 23975 w 1086965"/>
                <a:gd name="connsiteY19" fmla="*/ 834390 h 1634490"/>
                <a:gd name="connsiteX20" fmla="*/ 35405 w 1086965"/>
                <a:gd name="connsiteY20" fmla="*/ 868680 h 1634490"/>
                <a:gd name="connsiteX21" fmla="*/ 81125 w 1086965"/>
                <a:gd name="connsiteY21" fmla="*/ 937260 h 1634490"/>
                <a:gd name="connsiteX22" fmla="*/ 138275 w 1086965"/>
                <a:gd name="connsiteY22" fmla="*/ 1005840 h 1634490"/>
                <a:gd name="connsiteX23" fmla="*/ 161135 w 1086965"/>
                <a:gd name="connsiteY23" fmla="*/ 1074420 h 1634490"/>
                <a:gd name="connsiteX24" fmla="*/ 183995 w 1086965"/>
                <a:gd name="connsiteY24" fmla="*/ 1108710 h 1634490"/>
                <a:gd name="connsiteX25" fmla="*/ 195425 w 1086965"/>
                <a:gd name="connsiteY25" fmla="*/ 1143000 h 1634490"/>
                <a:gd name="connsiteX26" fmla="*/ 264005 w 1086965"/>
                <a:gd name="connsiteY26" fmla="*/ 1245870 h 1634490"/>
                <a:gd name="connsiteX27" fmla="*/ 286865 w 1086965"/>
                <a:gd name="connsiteY27" fmla="*/ 1280160 h 1634490"/>
                <a:gd name="connsiteX28" fmla="*/ 309725 w 1086965"/>
                <a:gd name="connsiteY28" fmla="*/ 1348740 h 1634490"/>
                <a:gd name="connsiteX29" fmla="*/ 355445 w 1086965"/>
                <a:gd name="connsiteY29" fmla="*/ 1417320 h 1634490"/>
                <a:gd name="connsiteX30" fmla="*/ 389735 w 1086965"/>
                <a:gd name="connsiteY30" fmla="*/ 1451610 h 1634490"/>
                <a:gd name="connsiteX31" fmla="*/ 435455 w 1086965"/>
                <a:gd name="connsiteY31" fmla="*/ 1520190 h 1634490"/>
                <a:gd name="connsiteX32" fmla="*/ 458315 w 1086965"/>
                <a:gd name="connsiteY32" fmla="*/ 1554480 h 1634490"/>
                <a:gd name="connsiteX33" fmla="*/ 481175 w 1086965"/>
                <a:gd name="connsiteY33" fmla="*/ 1588770 h 1634490"/>
                <a:gd name="connsiteX34" fmla="*/ 561185 w 1086965"/>
                <a:gd name="connsiteY34" fmla="*/ 1611630 h 1634490"/>
                <a:gd name="connsiteX35" fmla="*/ 595475 w 1086965"/>
                <a:gd name="connsiteY35" fmla="*/ 1634490 h 1634490"/>
                <a:gd name="connsiteX36" fmla="*/ 686915 w 1086965"/>
                <a:gd name="connsiteY36" fmla="*/ 1623060 h 1634490"/>
                <a:gd name="connsiteX37" fmla="*/ 824075 w 1086965"/>
                <a:gd name="connsiteY37" fmla="*/ 1554480 h 1634490"/>
                <a:gd name="connsiteX38" fmla="*/ 858365 w 1086965"/>
                <a:gd name="connsiteY38" fmla="*/ 1531620 h 1634490"/>
                <a:gd name="connsiteX39" fmla="*/ 892655 w 1086965"/>
                <a:gd name="connsiteY39" fmla="*/ 1508760 h 1634490"/>
                <a:gd name="connsiteX40" fmla="*/ 938375 w 1086965"/>
                <a:gd name="connsiteY40" fmla="*/ 1451610 h 1634490"/>
                <a:gd name="connsiteX41" fmla="*/ 949805 w 1086965"/>
                <a:gd name="connsiteY41" fmla="*/ 1417320 h 1634490"/>
                <a:gd name="connsiteX42" fmla="*/ 984095 w 1086965"/>
                <a:gd name="connsiteY42" fmla="*/ 1383030 h 1634490"/>
                <a:gd name="connsiteX43" fmla="*/ 1006955 w 1086965"/>
                <a:gd name="connsiteY43" fmla="*/ 1303020 h 1634490"/>
                <a:gd name="connsiteX44" fmla="*/ 1018385 w 1086965"/>
                <a:gd name="connsiteY44" fmla="*/ 1257300 h 1634490"/>
                <a:gd name="connsiteX45" fmla="*/ 1052675 w 1086965"/>
                <a:gd name="connsiteY45" fmla="*/ 1188720 h 1634490"/>
                <a:gd name="connsiteX46" fmla="*/ 1075535 w 1086965"/>
                <a:gd name="connsiteY46" fmla="*/ 1051560 h 1634490"/>
                <a:gd name="connsiteX47" fmla="*/ 1086965 w 1086965"/>
                <a:gd name="connsiteY47" fmla="*/ 1005840 h 1634490"/>
                <a:gd name="connsiteX48" fmla="*/ 1064105 w 1086965"/>
                <a:gd name="connsiteY48" fmla="*/ 742950 h 1634490"/>
                <a:gd name="connsiteX49" fmla="*/ 1041245 w 1086965"/>
                <a:gd name="connsiteY49" fmla="*/ 674370 h 1634490"/>
                <a:gd name="connsiteX50" fmla="*/ 1018385 w 1086965"/>
                <a:gd name="connsiteY50" fmla="*/ 594360 h 1634490"/>
                <a:gd name="connsiteX51" fmla="*/ 995525 w 1086965"/>
                <a:gd name="connsiteY51" fmla="*/ 560070 h 1634490"/>
                <a:gd name="connsiteX52" fmla="*/ 984095 w 1086965"/>
                <a:gd name="connsiteY52" fmla="*/ 468630 h 1634490"/>
                <a:gd name="connsiteX53" fmla="*/ 972665 w 1086965"/>
                <a:gd name="connsiteY53" fmla="*/ 125730 h 1634490"/>
                <a:gd name="connsiteX54" fmla="*/ 949805 w 1086965"/>
                <a:gd name="connsiteY54" fmla="*/ 91440 h 1634490"/>
                <a:gd name="connsiteX55" fmla="*/ 938375 w 1086965"/>
                <a:gd name="connsiteY55" fmla="*/ 57150 h 1634490"/>
                <a:gd name="connsiteX56" fmla="*/ 904085 w 1086965"/>
                <a:gd name="connsiteY56" fmla="*/ 34290 h 1634490"/>
                <a:gd name="connsiteX57" fmla="*/ 801215 w 1086965"/>
                <a:gd name="connsiteY57" fmla="*/ 0 h 1634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086965" h="1634490">
                  <a:moveTo>
                    <a:pt x="801215" y="0"/>
                  </a:moveTo>
                  <a:lnTo>
                    <a:pt x="801215" y="0"/>
                  </a:lnTo>
                  <a:cubicBezTo>
                    <a:pt x="675661" y="87888"/>
                    <a:pt x="725611" y="54213"/>
                    <a:pt x="652625" y="102870"/>
                  </a:cubicBezTo>
                  <a:lnTo>
                    <a:pt x="618335" y="125730"/>
                  </a:lnTo>
                  <a:cubicBezTo>
                    <a:pt x="606905" y="133350"/>
                    <a:pt x="593759" y="138876"/>
                    <a:pt x="584045" y="148590"/>
                  </a:cubicBezTo>
                  <a:cubicBezTo>
                    <a:pt x="561185" y="171450"/>
                    <a:pt x="533398" y="190271"/>
                    <a:pt x="515465" y="217170"/>
                  </a:cubicBezTo>
                  <a:cubicBezTo>
                    <a:pt x="462125" y="297180"/>
                    <a:pt x="492605" y="270510"/>
                    <a:pt x="435455" y="308610"/>
                  </a:cubicBezTo>
                  <a:cubicBezTo>
                    <a:pt x="431645" y="320040"/>
                    <a:pt x="429413" y="332124"/>
                    <a:pt x="424025" y="342900"/>
                  </a:cubicBezTo>
                  <a:cubicBezTo>
                    <a:pt x="408112" y="374726"/>
                    <a:pt x="392154" y="386201"/>
                    <a:pt x="366875" y="411480"/>
                  </a:cubicBezTo>
                  <a:cubicBezTo>
                    <a:pt x="341135" y="488700"/>
                    <a:pt x="376833" y="404999"/>
                    <a:pt x="321155" y="468630"/>
                  </a:cubicBezTo>
                  <a:cubicBezTo>
                    <a:pt x="227810" y="575310"/>
                    <a:pt x="318298" y="508635"/>
                    <a:pt x="241145" y="560070"/>
                  </a:cubicBezTo>
                  <a:cubicBezTo>
                    <a:pt x="229689" y="594437"/>
                    <a:pt x="231474" y="599107"/>
                    <a:pt x="206855" y="628650"/>
                  </a:cubicBezTo>
                  <a:cubicBezTo>
                    <a:pt x="196507" y="641068"/>
                    <a:pt x="182489" y="650181"/>
                    <a:pt x="172565" y="662940"/>
                  </a:cubicBezTo>
                  <a:cubicBezTo>
                    <a:pt x="108371" y="745475"/>
                    <a:pt x="158080" y="721108"/>
                    <a:pt x="92555" y="742950"/>
                  </a:cubicBezTo>
                  <a:cubicBezTo>
                    <a:pt x="88745" y="731520"/>
                    <a:pt x="86513" y="719436"/>
                    <a:pt x="81125" y="708660"/>
                  </a:cubicBezTo>
                  <a:cubicBezTo>
                    <a:pt x="74982" y="696373"/>
                    <a:pt x="63844" y="686923"/>
                    <a:pt x="58265" y="674370"/>
                  </a:cubicBezTo>
                  <a:cubicBezTo>
                    <a:pt x="48478" y="652350"/>
                    <a:pt x="35405" y="605790"/>
                    <a:pt x="35405" y="605790"/>
                  </a:cubicBezTo>
                  <a:cubicBezTo>
                    <a:pt x="31595" y="575310"/>
                    <a:pt x="39779" y="540690"/>
                    <a:pt x="23975" y="514350"/>
                  </a:cubicBezTo>
                  <a:cubicBezTo>
                    <a:pt x="16907" y="502570"/>
                    <a:pt x="1712" y="534916"/>
                    <a:pt x="1115" y="548640"/>
                  </a:cubicBezTo>
                  <a:cubicBezTo>
                    <a:pt x="-2394" y="629355"/>
                    <a:pt x="1633" y="745023"/>
                    <a:pt x="23975" y="834390"/>
                  </a:cubicBezTo>
                  <a:cubicBezTo>
                    <a:pt x="26897" y="846079"/>
                    <a:pt x="29554" y="858148"/>
                    <a:pt x="35405" y="868680"/>
                  </a:cubicBezTo>
                  <a:cubicBezTo>
                    <a:pt x="48748" y="892697"/>
                    <a:pt x="61698" y="917833"/>
                    <a:pt x="81125" y="937260"/>
                  </a:cubicBezTo>
                  <a:cubicBezTo>
                    <a:pt x="102659" y="958794"/>
                    <a:pt x="125544" y="977196"/>
                    <a:pt x="138275" y="1005840"/>
                  </a:cubicBezTo>
                  <a:cubicBezTo>
                    <a:pt x="148062" y="1027860"/>
                    <a:pt x="147769" y="1054370"/>
                    <a:pt x="161135" y="1074420"/>
                  </a:cubicBezTo>
                  <a:cubicBezTo>
                    <a:pt x="168755" y="1085850"/>
                    <a:pt x="177852" y="1096423"/>
                    <a:pt x="183995" y="1108710"/>
                  </a:cubicBezTo>
                  <a:cubicBezTo>
                    <a:pt x="189383" y="1119486"/>
                    <a:pt x="189574" y="1132468"/>
                    <a:pt x="195425" y="1143000"/>
                  </a:cubicBezTo>
                  <a:lnTo>
                    <a:pt x="264005" y="1245870"/>
                  </a:lnTo>
                  <a:cubicBezTo>
                    <a:pt x="271625" y="1257300"/>
                    <a:pt x="282521" y="1267128"/>
                    <a:pt x="286865" y="1280160"/>
                  </a:cubicBezTo>
                  <a:cubicBezTo>
                    <a:pt x="294485" y="1303020"/>
                    <a:pt x="296359" y="1328690"/>
                    <a:pt x="309725" y="1348740"/>
                  </a:cubicBezTo>
                  <a:cubicBezTo>
                    <a:pt x="324965" y="1371600"/>
                    <a:pt x="336018" y="1397893"/>
                    <a:pt x="355445" y="1417320"/>
                  </a:cubicBezTo>
                  <a:cubicBezTo>
                    <a:pt x="366875" y="1428750"/>
                    <a:pt x="379811" y="1438851"/>
                    <a:pt x="389735" y="1451610"/>
                  </a:cubicBezTo>
                  <a:cubicBezTo>
                    <a:pt x="406603" y="1473297"/>
                    <a:pt x="420215" y="1497330"/>
                    <a:pt x="435455" y="1520190"/>
                  </a:cubicBezTo>
                  <a:lnTo>
                    <a:pt x="458315" y="1554480"/>
                  </a:lnTo>
                  <a:cubicBezTo>
                    <a:pt x="465935" y="1565910"/>
                    <a:pt x="467848" y="1585438"/>
                    <a:pt x="481175" y="1588770"/>
                  </a:cubicBezTo>
                  <a:cubicBezTo>
                    <a:pt x="495824" y="1592432"/>
                    <a:pt x="544787" y="1603431"/>
                    <a:pt x="561185" y="1611630"/>
                  </a:cubicBezTo>
                  <a:cubicBezTo>
                    <a:pt x="573472" y="1617773"/>
                    <a:pt x="584045" y="1626870"/>
                    <a:pt x="595475" y="1634490"/>
                  </a:cubicBezTo>
                  <a:cubicBezTo>
                    <a:pt x="625955" y="1630680"/>
                    <a:pt x="656880" y="1629496"/>
                    <a:pt x="686915" y="1623060"/>
                  </a:cubicBezTo>
                  <a:cubicBezTo>
                    <a:pt x="756653" y="1608116"/>
                    <a:pt x="763843" y="1594635"/>
                    <a:pt x="824075" y="1554480"/>
                  </a:cubicBezTo>
                  <a:lnTo>
                    <a:pt x="858365" y="1531620"/>
                  </a:lnTo>
                  <a:lnTo>
                    <a:pt x="892655" y="1508760"/>
                  </a:lnTo>
                  <a:cubicBezTo>
                    <a:pt x="921385" y="1422571"/>
                    <a:pt x="879289" y="1525468"/>
                    <a:pt x="938375" y="1451610"/>
                  </a:cubicBezTo>
                  <a:cubicBezTo>
                    <a:pt x="945901" y="1442202"/>
                    <a:pt x="943122" y="1427345"/>
                    <a:pt x="949805" y="1417320"/>
                  </a:cubicBezTo>
                  <a:cubicBezTo>
                    <a:pt x="958771" y="1403870"/>
                    <a:pt x="972665" y="1394460"/>
                    <a:pt x="984095" y="1383030"/>
                  </a:cubicBezTo>
                  <a:cubicBezTo>
                    <a:pt x="1019827" y="1240102"/>
                    <a:pt x="974160" y="1417803"/>
                    <a:pt x="1006955" y="1303020"/>
                  </a:cubicBezTo>
                  <a:cubicBezTo>
                    <a:pt x="1011271" y="1287915"/>
                    <a:pt x="1012197" y="1271739"/>
                    <a:pt x="1018385" y="1257300"/>
                  </a:cubicBezTo>
                  <a:cubicBezTo>
                    <a:pt x="1051909" y="1179078"/>
                    <a:pt x="1033410" y="1265781"/>
                    <a:pt x="1052675" y="1188720"/>
                  </a:cubicBezTo>
                  <a:cubicBezTo>
                    <a:pt x="1068470" y="1125541"/>
                    <a:pt x="1062632" y="1122528"/>
                    <a:pt x="1075535" y="1051560"/>
                  </a:cubicBezTo>
                  <a:cubicBezTo>
                    <a:pt x="1078345" y="1036104"/>
                    <a:pt x="1083155" y="1021080"/>
                    <a:pt x="1086965" y="1005840"/>
                  </a:cubicBezTo>
                  <a:cubicBezTo>
                    <a:pt x="1084254" y="962461"/>
                    <a:pt x="1079586" y="810034"/>
                    <a:pt x="1064105" y="742950"/>
                  </a:cubicBezTo>
                  <a:cubicBezTo>
                    <a:pt x="1058687" y="719471"/>
                    <a:pt x="1047089" y="697747"/>
                    <a:pt x="1041245" y="674370"/>
                  </a:cubicBezTo>
                  <a:cubicBezTo>
                    <a:pt x="1037583" y="659721"/>
                    <a:pt x="1026584" y="610758"/>
                    <a:pt x="1018385" y="594360"/>
                  </a:cubicBezTo>
                  <a:cubicBezTo>
                    <a:pt x="1012242" y="582073"/>
                    <a:pt x="1003145" y="571500"/>
                    <a:pt x="995525" y="560070"/>
                  </a:cubicBezTo>
                  <a:cubicBezTo>
                    <a:pt x="991715" y="529590"/>
                    <a:pt x="985709" y="499305"/>
                    <a:pt x="984095" y="468630"/>
                  </a:cubicBezTo>
                  <a:cubicBezTo>
                    <a:pt x="978084" y="354425"/>
                    <a:pt x="983019" y="239624"/>
                    <a:pt x="972665" y="125730"/>
                  </a:cubicBezTo>
                  <a:cubicBezTo>
                    <a:pt x="971421" y="112049"/>
                    <a:pt x="955948" y="103727"/>
                    <a:pt x="949805" y="91440"/>
                  </a:cubicBezTo>
                  <a:cubicBezTo>
                    <a:pt x="944417" y="80664"/>
                    <a:pt x="945901" y="66558"/>
                    <a:pt x="938375" y="57150"/>
                  </a:cubicBezTo>
                  <a:cubicBezTo>
                    <a:pt x="929793" y="46423"/>
                    <a:pt x="916638" y="39869"/>
                    <a:pt x="904085" y="34290"/>
                  </a:cubicBezTo>
                  <a:cubicBezTo>
                    <a:pt x="836062" y="4058"/>
                    <a:pt x="818360" y="5715"/>
                    <a:pt x="801215" y="0"/>
                  </a:cubicBezTo>
                  <a:close/>
                </a:path>
              </a:pathLst>
            </a:cu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5" name="Content Placeholder 2"/>
          <p:cNvSpPr txBox="1">
            <a:spLocks/>
          </p:cNvSpPr>
          <p:nvPr/>
        </p:nvSpPr>
        <p:spPr>
          <a:xfrm>
            <a:off x="457200" y="533400"/>
            <a:ext cx="8686800" cy="5303838"/>
          </a:xfrm>
          <a:prstGeom prst="rect">
            <a:avLst/>
          </a:prstGeom>
        </p:spPr>
        <p:txBody>
          <a:bodyPr>
            <a:normAutofit/>
          </a:bodyPr>
          <a:lstStyle/>
          <a:p>
            <a:pPr marL="342900" indent="-342900">
              <a:spcBef>
                <a:spcPct val="20000"/>
              </a:spcBef>
              <a:buClr>
                <a:srgbClr val="F0A22E"/>
              </a:buClr>
              <a:buSzPct val="70000"/>
              <a:defRPr/>
            </a:pPr>
            <a:r>
              <a:rPr lang="en-US" sz="4000" dirty="0" smtClean="0">
                <a:solidFill>
                  <a:srgbClr val="4E3B30"/>
                </a:solidFill>
              </a:rPr>
              <a:t>Did you notice a difference in the two males?</a:t>
            </a:r>
          </a:p>
          <a:p>
            <a:pPr marL="342900" indent="-342900">
              <a:spcBef>
                <a:spcPct val="20000"/>
              </a:spcBef>
              <a:buClr>
                <a:srgbClr val="F0A22E"/>
              </a:buClr>
              <a:buSzPct val="70000"/>
              <a:defRPr/>
            </a:pPr>
            <a:r>
              <a:rPr lang="en-US" sz="4000" dirty="0" smtClean="0">
                <a:solidFill>
                  <a:srgbClr val="4E3B30"/>
                </a:solidFill>
              </a:rPr>
              <a:t>What was different about the male that the female picked?</a:t>
            </a:r>
            <a:endParaRPr lang="en-US" sz="4000" dirty="0">
              <a:solidFill>
                <a:srgbClr val="4E3B30"/>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did the scientists find?</a:t>
            </a:r>
            <a:endParaRPr lang="en-US" dirty="0"/>
          </a:p>
        </p:txBody>
      </p:sp>
      <p:sp>
        <p:nvSpPr>
          <p:cNvPr id="4" name="Content Placeholder 2"/>
          <p:cNvSpPr>
            <a:spLocks noGrp="1"/>
          </p:cNvSpPr>
          <p:nvPr>
            <p:ph idx="1"/>
          </p:nvPr>
        </p:nvSpPr>
        <p:spPr/>
        <p:txBody>
          <a:bodyPr>
            <a:normAutofit/>
          </a:bodyPr>
          <a:lstStyle/>
          <a:p>
            <a:pPr>
              <a:buNone/>
            </a:pPr>
            <a:r>
              <a:rPr lang="en-US" sz="4000" dirty="0" smtClean="0"/>
              <a:t>Males that attended more </a:t>
            </a:r>
            <a:r>
              <a:rPr lang="en-US" sz="4000" dirty="0" err="1" smtClean="0"/>
              <a:t>leks</a:t>
            </a:r>
            <a:r>
              <a:rPr lang="en-US" sz="4000" dirty="0" smtClean="0"/>
              <a:t> and had a higher display rate mated with more females.</a:t>
            </a:r>
            <a:endParaRPr lang="en-US" sz="40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idx="4294967295"/>
          </p:nvPr>
        </p:nvSpPr>
        <p:spPr>
          <a:xfrm>
            <a:off x="914400" y="2590800"/>
            <a:ext cx="8229600" cy="1143000"/>
          </a:xfrm>
        </p:spPr>
        <p:txBody>
          <a:bodyPr>
            <a:normAutofit fontScale="90000"/>
          </a:bodyPr>
          <a:lstStyle/>
          <a:p>
            <a:r>
              <a:rPr lang="en-US" dirty="0" smtClean="0"/>
              <a:t>Differences that look small can be very important in survival and reproduction.</a:t>
            </a:r>
            <a:endParaRPr lang="en-US" dirty="0"/>
          </a:p>
        </p:txBody>
      </p:sp>
    </p:spTree>
    <p:extLst>
      <p:ext uri="{BB962C8B-B14F-4D97-AF65-F5344CB8AC3E}">
        <p14:creationId xmlns:p14="http://schemas.microsoft.com/office/powerpoint/2010/main" val="39256753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295400"/>
            <a:ext cx="7772400" cy="1470025"/>
          </a:xfrm>
        </p:spPr>
        <p:txBody>
          <a:bodyPr/>
          <a:lstStyle/>
          <a:p>
            <a:r>
              <a:rPr lang="en-US" sz="8000" dirty="0" smtClean="0"/>
              <a:t>Anoles</a:t>
            </a:r>
            <a:endParaRPr lang="en-US" sz="8000" dirty="0"/>
          </a:p>
        </p:txBody>
      </p:sp>
      <p:sp>
        <p:nvSpPr>
          <p:cNvPr id="3" name="Subtitle 2"/>
          <p:cNvSpPr>
            <a:spLocks noGrp="1"/>
          </p:cNvSpPr>
          <p:nvPr>
            <p:ph type="subTitle" idx="1"/>
          </p:nvPr>
        </p:nvSpPr>
        <p:spPr>
          <a:xfrm>
            <a:off x="609600" y="3124200"/>
            <a:ext cx="6400800" cy="1752600"/>
          </a:xfrm>
        </p:spPr>
        <p:txBody>
          <a:bodyPr/>
          <a:lstStyle/>
          <a:p>
            <a:endParaRPr lang="en-US"/>
          </a:p>
        </p:txBody>
      </p:sp>
      <p:pic>
        <p:nvPicPr>
          <p:cNvPr id="2052" name="Picture 4" descr="http://srelherp.uga.edu/lizards/pics/anocar210.jpg"/>
          <p:cNvPicPr>
            <a:picLocks noChangeAspect="1" noChangeArrowheads="1"/>
          </p:cNvPicPr>
          <p:nvPr/>
        </p:nvPicPr>
        <p:blipFill>
          <a:blip r:embed="rId2" cstate="print"/>
          <a:srcRect/>
          <a:stretch>
            <a:fillRect/>
          </a:stretch>
        </p:blipFill>
        <p:spPr bwMode="auto">
          <a:xfrm>
            <a:off x="4953000" y="3276600"/>
            <a:ext cx="4256312" cy="2590800"/>
          </a:xfrm>
          <a:prstGeom prst="rect">
            <a:avLst/>
          </a:prstGeom>
          <a:noFill/>
        </p:spPr>
      </p:pic>
      <p:pic>
        <p:nvPicPr>
          <p:cNvPr id="2054" name="Picture 6" descr="http://images-cf.localist.com/photo/000/042/351/big/WPfKuYgNDOer_rmb.jpg?1348675209"/>
          <p:cNvPicPr>
            <a:picLocks noChangeAspect="1" noChangeArrowheads="1"/>
          </p:cNvPicPr>
          <p:nvPr/>
        </p:nvPicPr>
        <p:blipFill>
          <a:blip r:embed="rId3" cstate="print"/>
          <a:srcRect/>
          <a:stretch>
            <a:fillRect/>
          </a:stretch>
        </p:blipFill>
        <p:spPr bwMode="auto">
          <a:xfrm>
            <a:off x="0" y="3276600"/>
            <a:ext cx="3429000" cy="2571750"/>
          </a:xfrm>
          <a:prstGeom prst="rect">
            <a:avLst/>
          </a:prstGeom>
          <a:noFill/>
        </p:spPr>
      </p:pic>
      <p:pic>
        <p:nvPicPr>
          <p:cNvPr id="2056" name="Picture 8" descr="http://srelherp.uga.edu/lizards/pics/anocar6.jpg"/>
          <p:cNvPicPr>
            <a:picLocks noChangeAspect="1" noChangeArrowheads="1"/>
          </p:cNvPicPr>
          <p:nvPr/>
        </p:nvPicPr>
        <p:blipFill>
          <a:blip r:embed="rId4" cstate="print"/>
          <a:srcRect b="12931"/>
          <a:stretch>
            <a:fillRect/>
          </a:stretch>
        </p:blipFill>
        <p:spPr bwMode="auto">
          <a:xfrm>
            <a:off x="3429000" y="3276600"/>
            <a:ext cx="2209800" cy="256540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11" name="Content Placeholder 2"/>
          <p:cNvSpPr>
            <a:spLocks noGrp="1"/>
          </p:cNvSpPr>
          <p:nvPr>
            <p:ph idx="1"/>
          </p:nvPr>
        </p:nvSpPr>
        <p:spPr>
          <a:xfrm>
            <a:off x="304800" y="228600"/>
            <a:ext cx="8839200" cy="1524000"/>
          </a:xfrm>
        </p:spPr>
        <p:txBody>
          <a:bodyPr>
            <a:normAutofit/>
          </a:bodyPr>
          <a:lstStyle/>
          <a:p>
            <a:pPr indent="0">
              <a:buNone/>
            </a:pPr>
            <a:r>
              <a:rPr lang="en-US" dirty="0" smtClean="0"/>
              <a:t>Anoles vary in their hind limb length. Most anoles leg length fall into the range of 14mm to 17mm</a:t>
            </a:r>
          </a:p>
        </p:txBody>
      </p:sp>
      <p:pic>
        <p:nvPicPr>
          <p:cNvPr id="13" name="Picture 2"/>
          <p:cNvPicPr>
            <a:picLocks noChangeAspect="1" noChangeArrowheads="1"/>
          </p:cNvPicPr>
          <p:nvPr/>
        </p:nvPicPr>
        <p:blipFill>
          <a:blip r:embed="rId2" cstate="print"/>
          <a:srcRect/>
          <a:stretch>
            <a:fillRect/>
          </a:stretch>
        </p:blipFill>
        <p:spPr bwMode="auto">
          <a:xfrm rot="1104268">
            <a:off x="298978" y="2021248"/>
            <a:ext cx="4367298" cy="1831975"/>
          </a:xfrm>
          <a:prstGeom prst="rect">
            <a:avLst/>
          </a:prstGeom>
          <a:noFill/>
          <a:ln w="9525">
            <a:noFill/>
            <a:miter lim="800000"/>
            <a:headEnd/>
            <a:tailEnd/>
          </a:ln>
          <a:effectLst/>
        </p:spPr>
      </p:pic>
      <p:pic>
        <p:nvPicPr>
          <p:cNvPr id="14" name="Picture 3"/>
          <p:cNvPicPr>
            <a:picLocks noChangeAspect="1" noChangeArrowheads="1"/>
          </p:cNvPicPr>
          <p:nvPr/>
        </p:nvPicPr>
        <p:blipFill>
          <a:blip r:embed="rId3" cstate="print"/>
          <a:srcRect/>
          <a:stretch>
            <a:fillRect/>
          </a:stretch>
        </p:blipFill>
        <p:spPr bwMode="auto">
          <a:xfrm rot="1104268">
            <a:off x="162927" y="4460965"/>
            <a:ext cx="4648200" cy="1785116"/>
          </a:xfrm>
          <a:prstGeom prst="rect">
            <a:avLst/>
          </a:prstGeom>
          <a:noFill/>
          <a:ln w="9525">
            <a:noFill/>
            <a:miter lim="800000"/>
            <a:headEnd/>
            <a:tailEnd/>
          </a:ln>
          <a:effectLst/>
        </p:spPr>
      </p:pic>
      <p:pic>
        <p:nvPicPr>
          <p:cNvPr id="15" name="Picture 4"/>
          <p:cNvPicPr>
            <a:picLocks noChangeAspect="1" noChangeArrowheads="1"/>
          </p:cNvPicPr>
          <p:nvPr/>
        </p:nvPicPr>
        <p:blipFill>
          <a:blip r:embed="rId4" cstate="print"/>
          <a:srcRect/>
          <a:stretch>
            <a:fillRect/>
          </a:stretch>
        </p:blipFill>
        <p:spPr bwMode="auto">
          <a:xfrm rot="1104268">
            <a:off x="3817073" y="3517673"/>
            <a:ext cx="5248275" cy="2343150"/>
          </a:xfrm>
          <a:prstGeom prst="rect">
            <a:avLst/>
          </a:prstGeom>
          <a:noFill/>
          <a:ln w="9525">
            <a:noFill/>
            <a:miter lim="800000"/>
            <a:headEnd/>
            <a:tailEnd/>
          </a:ln>
          <a:effectLst/>
        </p:spPr>
      </p:pic>
      <p:pic>
        <p:nvPicPr>
          <p:cNvPr id="16" name="Picture 5"/>
          <p:cNvPicPr>
            <a:picLocks noChangeAspect="1" noChangeArrowheads="1"/>
          </p:cNvPicPr>
          <p:nvPr/>
        </p:nvPicPr>
        <p:blipFill>
          <a:blip r:embed="rId5" cstate="print"/>
          <a:srcRect/>
          <a:stretch>
            <a:fillRect/>
          </a:stretch>
        </p:blipFill>
        <p:spPr bwMode="auto">
          <a:xfrm rot="20208553" flipH="1">
            <a:off x="174064" y="5754002"/>
            <a:ext cx="4519316" cy="1811337"/>
          </a:xfrm>
          <a:prstGeom prst="rect">
            <a:avLst/>
          </a:prstGeom>
          <a:noFill/>
          <a:ln w="9525">
            <a:noFill/>
            <a:miter lim="800000"/>
            <a:headEnd/>
            <a:tailEnd/>
          </a:ln>
          <a:effectLst/>
        </p:spPr>
      </p:pic>
      <p:pic>
        <p:nvPicPr>
          <p:cNvPr id="17" name="Picture 2"/>
          <p:cNvPicPr>
            <a:picLocks noChangeAspect="1" noChangeArrowheads="1"/>
          </p:cNvPicPr>
          <p:nvPr/>
        </p:nvPicPr>
        <p:blipFill>
          <a:blip r:embed="rId2" cstate="print"/>
          <a:srcRect/>
          <a:stretch>
            <a:fillRect/>
          </a:stretch>
        </p:blipFill>
        <p:spPr bwMode="auto">
          <a:xfrm rot="20208553" flipH="1">
            <a:off x="4592433" y="5154529"/>
            <a:ext cx="4367298" cy="1831975"/>
          </a:xfrm>
          <a:prstGeom prst="rect">
            <a:avLst/>
          </a:prstGeom>
          <a:noFill/>
          <a:ln w="9525">
            <a:noFill/>
            <a:miter lim="800000"/>
            <a:headEnd/>
            <a:tailEnd/>
          </a:ln>
          <a:effectLst/>
        </p:spPr>
      </p:pic>
      <p:pic>
        <p:nvPicPr>
          <p:cNvPr id="18" name="Picture 5"/>
          <p:cNvPicPr>
            <a:picLocks noChangeAspect="1" noChangeArrowheads="1"/>
          </p:cNvPicPr>
          <p:nvPr/>
        </p:nvPicPr>
        <p:blipFill>
          <a:blip r:embed="rId5" cstate="print"/>
          <a:srcRect/>
          <a:stretch>
            <a:fillRect/>
          </a:stretch>
        </p:blipFill>
        <p:spPr bwMode="auto">
          <a:xfrm rot="1104268">
            <a:off x="3311141" y="1429103"/>
            <a:ext cx="4519316" cy="1811337"/>
          </a:xfrm>
          <a:prstGeom prst="rect">
            <a:avLst/>
          </a:prstGeom>
          <a:noFill/>
          <a:ln w="9525">
            <a:noFill/>
            <a:miter lim="800000"/>
            <a:headEnd/>
            <a:tailEnd/>
          </a:ln>
          <a:effectLst/>
        </p:spPr>
      </p:pic>
      <p:pic>
        <p:nvPicPr>
          <p:cNvPr id="19" name="Picture 2"/>
          <p:cNvPicPr>
            <a:picLocks noChangeAspect="1" noChangeArrowheads="1"/>
          </p:cNvPicPr>
          <p:nvPr/>
        </p:nvPicPr>
        <p:blipFill>
          <a:blip r:embed="rId2" cstate="print"/>
          <a:srcRect/>
          <a:stretch>
            <a:fillRect/>
          </a:stretch>
        </p:blipFill>
        <p:spPr bwMode="auto">
          <a:xfrm rot="20208553" flipH="1">
            <a:off x="4821033" y="2233696"/>
            <a:ext cx="4367298" cy="18319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ctr"/>
            <a:r>
              <a:rPr lang="en-US" sz="1600" dirty="0"/>
              <a:t>http://www.youtube.com/watch?v=sryHSgSWUVo</a:t>
            </a:r>
          </a:p>
        </p:txBody>
      </p:sp>
      <p:pic>
        <p:nvPicPr>
          <p:cNvPr id="5" name="Media3">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91121" y="274638"/>
            <a:ext cx="8396816" cy="6297612"/>
          </a:xfrm>
          <a:prstGeom prst="rect">
            <a:avLst/>
          </a:prstGeom>
        </p:spPr>
      </p:pic>
    </p:spTree>
    <p:extLst>
      <p:ext uri="{BB962C8B-B14F-4D97-AF65-F5344CB8AC3E}">
        <p14:creationId xmlns:p14="http://schemas.microsoft.com/office/powerpoint/2010/main" val="352941230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Does it matter whether the legs are 15 mm long versus 17 mm long?</a:t>
            </a:r>
          </a:p>
          <a:p>
            <a:r>
              <a:rPr lang="en-US" dirty="0" smtClean="0"/>
              <a:t>Why might it matter? </a:t>
            </a:r>
            <a:endParaRPr lang="en-US" dirty="0"/>
          </a:p>
        </p:txBody>
      </p:sp>
      <p:pic>
        <p:nvPicPr>
          <p:cNvPr id="4" name="Picture 4"/>
          <p:cNvPicPr>
            <a:picLocks noChangeAspect="1" noChangeArrowheads="1"/>
          </p:cNvPicPr>
          <p:nvPr/>
        </p:nvPicPr>
        <p:blipFill>
          <a:blip r:embed="rId2" cstate="print"/>
          <a:srcRect/>
          <a:stretch>
            <a:fillRect/>
          </a:stretch>
        </p:blipFill>
        <p:spPr bwMode="auto">
          <a:xfrm rot="1966014">
            <a:off x="4483729" y="4891420"/>
            <a:ext cx="5248275" cy="2343150"/>
          </a:xfrm>
          <a:prstGeom prst="rect">
            <a:avLst/>
          </a:prstGeom>
          <a:noFill/>
          <a:ln w="9525">
            <a:noFill/>
            <a:miter lim="800000"/>
            <a:headEnd/>
            <a:tailEnd/>
          </a:ln>
          <a:effectLst/>
        </p:spPr>
      </p:pic>
      <p:pic>
        <p:nvPicPr>
          <p:cNvPr id="5" name="Picture 2"/>
          <p:cNvPicPr>
            <a:picLocks noChangeAspect="1" noChangeArrowheads="1"/>
          </p:cNvPicPr>
          <p:nvPr/>
        </p:nvPicPr>
        <p:blipFill>
          <a:blip r:embed="rId3" cstate="print"/>
          <a:srcRect/>
          <a:stretch>
            <a:fillRect/>
          </a:stretch>
        </p:blipFill>
        <p:spPr bwMode="auto">
          <a:xfrm rot="19820138" flipH="1">
            <a:off x="-434192" y="4818149"/>
            <a:ext cx="4583106" cy="1922501"/>
          </a:xfrm>
          <a:prstGeom prst="rect">
            <a:avLst/>
          </a:prstGeom>
          <a:noFill/>
          <a:ln w="9525">
            <a:noFill/>
            <a:miter lim="800000"/>
            <a:headEnd/>
            <a:tailEnd/>
          </a:ln>
          <a:effectLst/>
        </p:spPr>
      </p:pic>
    </p:spTree>
    <p:extLst>
      <p:ext uri="{BB962C8B-B14F-4D97-AF65-F5344CB8AC3E}">
        <p14:creationId xmlns:p14="http://schemas.microsoft.com/office/powerpoint/2010/main" val="27818631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990600"/>
            <a:ext cx="2667000" cy="5715000"/>
          </a:xfrm>
          <a:solidFill>
            <a:schemeClr val="bg1"/>
          </a:solidFill>
        </p:spPr>
        <p:txBody>
          <a:bodyPr>
            <a:normAutofit fontScale="92500" lnSpcReduction="10000"/>
          </a:bodyPr>
          <a:lstStyle/>
          <a:p>
            <a:r>
              <a:rPr lang="en-US" dirty="0" smtClean="0"/>
              <a:t>Dragonfly larvae are the larvae stage of dragonflies.</a:t>
            </a:r>
            <a:r>
              <a:rPr lang="en-US" dirty="0"/>
              <a:t> </a:t>
            </a:r>
            <a:r>
              <a:rPr lang="en-US" dirty="0" smtClean="0"/>
              <a:t>Here is the life cycle of dragonflies.</a:t>
            </a:r>
          </a:p>
          <a:p>
            <a:r>
              <a:rPr lang="en-US" dirty="0" smtClean="0"/>
              <a:t>Dragonfly larvae eat many things, including tadpoles.</a:t>
            </a:r>
          </a:p>
        </p:txBody>
      </p:sp>
      <p:sp>
        <p:nvSpPr>
          <p:cNvPr id="4" name="Title 1"/>
          <p:cNvSpPr>
            <a:spLocks noGrp="1"/>
          </p:cNvSpPr>
          <p:nvPr>
            <p:ph type="title"/>
          </p:nvPr>
        </p:nvSpPr>
        <p:spPr>
          <a:xfrm>
            <a:off x="457200" y="0"/>
            <a:ext cx="8229600" cy="1143000"/>
          </a:xfrm>
        </p:spPr>
        <p:txBody>
          <a:bodyPr/>
          <a:lstStyle/>
          <a:p>
            <a:r>
              <a:rPr lang="en-US" dirty="0" smtClean="0"/>
              <a:t>Dragonfly larvae</a:t>
            </a:r>
            <a:endParaRPr lang="en-US" dirty="0"/>
          </a:p>
        </p:txBody>
      </p:sp>
      <p:pic>
        <p:nvPicPr>
          <p:cNvPr id="1028" name="Picture 4" descr="Dragonfly life cycl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09999" y="990600"/>
            <a:ext cx="4731351" cy="57407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858309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a:bodyPr>
          <a:lstStyle/>
          <a:p>
            <a:pPr>
              <a:buNone/>
            </a:pPr>
            <a:r>
              <a:rPr lang="en-US" dirty="0" smtClean="0"/>
              <a:t>Anoles with longer hind limbs are able to run faster on trees with wide branches.</a:t>
            </a:r>
          </a:p>
          <a:p>
            <a:pPr>
              <a:buNone/>
            </a:pPr>
            <a:endParaRPr lang="en-US" dirty="0" smtClean="0"/>
          </a:p>
          <a:p>
            <a:pPr>
              <a:buNone/>
            </a:pPr>
            <a:endParaRPr lang="en-US" dirty="0" smtClean="0"/>
          </a:p>
          <a:p>
            <a:pPr>
              <a:buNone/>
            </a:pPr>
            <a:endParaRPr lang="en-US" dirty="0" smtClean="0"/>
          </a:p>
          <a:p>
            <a:pPr>
              <a:buNone/>
            </a:pPr>
            <a:r>
              <a:rPr lang="en-US" dirty="0" smtClean="0"/>
              <a:t>Anoles with shorter hind limbs are able to run faster on trees with narrow branches.</a:t>
            </a:r>
          </a:p>
        </p:txBody>
      </p:sp>
      <p:pic>
        <p:nvPicPr>
          <p:cNvPr id="4" name="Picture 2"/>
          <p:cNvPicPr>
            <a:picLocks noChangeAspect="1" noChangeArrowheads="1"/>
          </p:cNvPicPr>
          <p:nvPr/>
        </p:nvPicPr>
        <p:blipFill>
          <a:blip r:embed="rId2" cstate="print"/>
          <a:srcRect/>
          <a:stretch>
            <a:fillRect/>
          </a:stretch>
        </p:blipFill>
        <p:spPr bwMode="auto">
          <a:xfrm rot="19820138" flipH="1">
            <a:off x="758681" y="2228432"/>
            <a:ext cx="3895209" cy="1633945"/>
          </a:xfrm>
          <a:prstGeom prst="rect">
            <a:avLst/>
          </a:prstGeom>
          <a:noFill/>
          <a:ln w="9525">
            <a:noFill/>
            <a:miter lim="800000"/>
            <a:headEnd/>
            <a:tailEnd/>
          </a:ln>
          <a:effectLst/>
        </p:spPr>
      </p:pic>
      <p:pic>
        <p:nvPicPr>
          <p:cNvPr id="5" name="Picture 4"/>
          <p:cNvPicPr>
            <a:picLocks noChangeAspect="1" noChangeArrowheads="1"/>
          </p:cNvPicPr>
          <p:nvPr/>
        </p:nvPicPr>
        <p:blipFill>
          <a:blip r:embed="rId3" cstate="print"/>
          <a:srcRect/>
          <a:stretch>
            <a:fillRect/>
          </a:stretch>
        </p:blipFill>
        <p:spPr bwMode="auto">
          <a:xfrm rot="19633986" flipH="1">
            <a:off x="287283" y="5330165"/>
            <a:ext cx="4492726" cy="2005827"/>
          </a:xfrm>
          <a:prstGeom prst="rect">
            <a:avLst/>
          </a:prstGeom>
          <a:noFill/>
          <a:ln w="9525">
            <a:noFill/>
            <a:miter lim="800000"/>
            <a:headEnd/>
            <a:tailEnd/>
          </a:ln>
          <a:effectLst/>
        </p:spPr>
      </p:pic>
      <p:sp>
        <p:nvSpPr>
          <p:cNvPr id="6" name="Freeform 5"/>
          <p:cNvSpPr/>
          <p:nvPr/>
        </p:nvSpPr>
        <p:spPr>
          <a:xfrm>
            <a:off x="4527431" y="1676400"/>
            <a:ext cx="4692769" cy="1828800"/>
          </a:xfrm>
          <a:custGeom>
            <a:avLst/>
            <a:gdLst>
              <a:gd name="connsiteX0" fmla="*/ 86264 w 4692769"/>
              <a:gd name="connsiteY0" fmla="*/ 1673525 h 1828800"/>
              <a:gd name="connsiteX1" fmla="*/ 2104845 w 4692769"/>
              <a:gd name="connsiteY1" fmla="*/ 1224951 h 1828800"/>
              <a:gd name="connsiteX2" fmla="*/ 3502324 w 4692769"/>
              <a:gd name="connsiteY2" fmla="*/ 1690778 h 1828800"/>
              <a:gd name="connsiteX3" fmla="*/ 4468483 w 4692769"/>
              <a:gd name="connsiteY3" fmla="*/ 1828800 h 1828800"/>
              <a:gd name="connsiteX4" fmla="*/ 3761117 w 4692769"/>
              <a:gd name="connsiteY4" fmla="*/ 1518249 h 1828800"/>
              <a:gd name="connsiteX5" fmla="*/ 2674188 w 4692769"/>
              <a:gd name="connsiteY5" fmla="*/ 1173193 h 1828800"/>
              <a:gd name="connsiteX6" fmla="*/ 4692769 w 4692769"/>
              <a:gd name="connsiteY6" fmla="*/ 914400 h 1828800"/>
              <a:gd name="connsiteX7" fmla="*/ 4675517 w 4692769"/>
              <a:gd name="connsiteY7" fmla="*/ 0 h 1828800"/>
              <a:gd name="connsiteX8" fmla="*/ 0 w 4692769"/>
              <a:gd name="connsiteY8" fmla="*/ 828136 h 1828800"/>
              <a:gd name="connsiteX9" fmla="*/ 86264 w 4692769"/>
              <a:gd name="connsiteY9" fmla="*/ 1673525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92769" h="1828800">
                <a:moveTo>
                  <a:pt x="86264" y="1673525"/>
                </a:moveTo>
                <a:lnTo>
                  <a:pt x="2104845" y="1224951"/>
                </a:lnTo>
                <a:lnTo>
                  <a:pt x="3502324" y="1690778"/>
                </a:lnTo>
                <a:lnTo>
                  <a:pt x="4468483" y="1828800"/>
                </a:lnTo>
                <a:lnTo>
                  <a:pt x="3761117" y="1518249"/>
                </a:lnTo>
                <a:lnTo>
                  <a:pt x="2674188" y="1173193"/>
                </a:lnTo>
                <a:lnTo>
                  <a:pt x="4692769" y="914400"/>
                </a:lnTo>
                <a:lnTo>
                  <a:pt x="4675517" y="0"/>
                </a:lnTo>
                <a:lnTo>
                  <a:pt x="0" y="828136"/>
                </a:lnTo>
                <a:lnTo>
                  <a:pt x="86264" y="1673525"/>
                </a:lnTo>
                <a:close/>
              </a:path>
            </a:pathLst>
          </a:custGeom>
          <a:blipFill>
            <a:blip r:embed="rId4" cstate="print"/>
            <a:tile tx="0" ty="0" sx="100000" sy="100000" flip="none" algn="tl"/>
          </a:blip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rot="20933701">
            <a:off x="4407105" y="5243969"/>
            <a:ext cx="4692769" cy="914400"/>
          </a:xfrm>
          <a:custGeom>
            <a:avLst/>
            <a:gdLst>
              <a:gd name="connsiteX0" fmla="*/ 86264 w 4692769"/>
              <a:gd name="connsiteY0" fmla="*/ 1673525 h 1828800"/>
              <a:gd name="connsiteX1" fmla="*/ 2104845 w 4692769"/>
              <a:gd name="connsiteY1" fmla="*/ 1224951 h 1828800"/>
              <a:gd name="connsiteX2" fmla="*/ 3502324 w 4692769"/>
              <a:gd name="connsiteY2" fmla="*/ 1690778 h 1828800"/>
              <a:gd name="connsiteX3" fmla="*/ 4468483 w 4692769"/>
              <a:gd name="connsiteY3" fmla="*/ 1828800 h 1828800"/>
              <a:gd name="connsiteX4" fmla="*/ 3761117 w 4692769"/>
              <a:gd name="connsiteY4" fmla="*/ 1518249 h 1828800"/>
              <a:gd name="connsiteX5" fmla="*/ 2674188 w 4692769"/>
              <a:gd name="connsiteY5" fmla="*/ 1173193 h 1828800"/>
              <a:gd name="connsiteX6" fmla="*/ 4692769 w 4692769"/>
              <a:gd name="connsiteY6" fmla="*/ 914400 h 1828800"/>
              <a:gd name="connsiteX7" fmla="*/ 4675517 w 4692769"/>
              <a:gd name="connsiteY7" fmla="*/ 0 h 1828800"/>
              <a:gd name="connsiteX8" fmla="*/ 0 w 4692769"/>
              <a:gd name="connsiteY8" fmla="*/ 828136 h 1828800"/>
              <a:gd name="connsiteX9" fmla="*/ 86264 w 4692769"/>
              <a:gd name="connsiteY9" fmla="*/ 1673525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92769" h="1828800">
                <a:moveTo>
                  <a:pt x="86264" y="1673525"/>
                </a:moveTo>
                <a:lnTo>
                  <a:pt x="2104845" y="1224951"/>
                </a:lnTo>
                <a:lnTo>
                  <a:pt x="3502324" y="1690778"/>
                </a:lnTo>
                <a:lnTo>
                  <a:pt x="4468483" y="1828800"/>
                </a:lnTo>
                <a:lnTo>
                  <a:pt x="3761117" y="1518249"/>
                </a:lnTo>
                <a:lnTo>
                  <a:pt x="2674188" y="1173193"/>
                </a:lnTo>
                <a:lnTo>
                  <a:pt x="4692769" y="914400"/>
                </a:lnTo>
                <a:lnTo>
                  <a:pt x="4675517" y="0"/>
                </a:lnTo>
                <a:lnTo>
                  <a:pt x="0" y="828136"/>
                </a:lnTo>
                <a:lnTo>
                  <a:pt x="86264" y="1673525"/>
                </a:lnTo>
                <a:close/>
              </a:path>
            </a:pathLst>
          </a:custGeom>
          <a:blipFill>
            <a:blip r:embed="rId4" cstate="print"/>
            <a:tile tx="0" ty="0" sx="100000" sy="100000" flip="none" algn="tl"/>
          </a:blip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7453223" y="4330460"/>
            <a:ext cx="1311215" cy="914400"/>
          </a:xfrm>
          <a:custGeom>
            <a:avLst/>
            <a:gdLst>
              <a:gd name="connsiteX0" fmla="*/ 327803 w 1311215"/>
              <a:gd name="connsiteY0" fmla="*/ 776378 h 914400"/>
              <a:gd name="connsiteX1" fmla="*/ 1069675 w 1311215"/>
              <a:gd name="connsiteY1" fmla="*/ 310551 h 914400"/>
              <a:gd name="connsiteX2" fmla="*/ 1311215 w 1311215"/>
              <a:gd name="connsiteY2" fmla="*/ 0 h 914400"/>
              <a:gd name="connsiteX3" fmla="*/ 0 w 1311215"/>
              <a:gd name="connsiteY3" fmla="*/ 914400 h 914400"/>
              <a:gd name="connsiteX4" fmla="*/ 327803 w 1311215"/>
              <a:gd name="connsiteY4" fmla="*/ 776378 h 9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215" h="914400">
                <a:moveTo>
                  <a:pt x="327803" y="776378"/>
                </a:moveTo>
                <a:lnTo>
                  <a:pt x="1069675" y="310551"/>
                </a:lnTo>
                <a:lnTo>
                  <a:pt x="1311215" y="0"/>
                </a:lnTo>
                <a:lnTo>
                  <a:pt x="0" y="914400"/>
                </a:lnTo>
                <a:lnTo>
                  <a:pt x="327803" y="776378"/>
                </a:lnTo>
                <a:close/>
              </a:path>
            </a:pathLst>
          </a:custGeom>
          <a:blipFill>
            <a:blip r:embed="rId4" cstate="print"/>
            <a:tile tx="0" ty="0" sx="100000" sy="100000" flip="none" algn="tl"/>
          </a:blip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dirty="0" smtClean="0"/>
              <a:t>So in an area with trees with wide branches, which kind of anole has an advantage?</a:t>
            </a:r>
          </a:p>
          <a:p>
            <a:pPr>
              <a:buNone/>
            </a:pPr>
            <a:endParaRPr lang="en-US" dirty="0" smtClean="0"/>
          </a:p>
          <a:p>
            <a:pPr>
              <a:buNone/>
            </a:pPr>
            <a:r>
              <a:rPr lang="en-US" dirty="0" smtClean="0"/>
              <a:t>And in an area with trees with narrow branches, which kind of anole has an advantage?</a:t>
            </a:r>
          </a:p>
        </p:txBody>
      </p:sp>
    </p:spTree>
    <p:extLst>
      <p:ext uri="{BB962C8B-B14F-4D97-AF65-F5344CB8AC3E}">
        <p14:creationId xmlns:p14="http://schemas.microsoft.com/office/powerpoint/2010/main" val="8832336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5" name="Title 1"/>
          <p:cNvSpPr>
            <a:spLocks noGrp="1"/>
          </p:cNvSpPr>
          <p:nvPr>
            <p:ph type="title" idx="4294967295"/>
          </p:nvPr>
        </p:nvSpPr>
        <p:spPr>
          <a:xfrm>
            <a:off x="762000" y="2743200"/>
            <a:ext cx="8229600" cy="1143000"/>
          </a:xfrm>
        </p:spPr>
        <p:txBody>
          <a:bodyPr>
            <a:normAutofit fontScale="90000"/>
          </a:bodyPr>
          <a:lstStyle/>
          <a:p>
            <a:r>
              <a:rPr lang="en-US" dirty="0" smtClean="0"/>
              <a:t>Differences that look small can be very important in survival.</a:t>
            </a:r>
            <a:br>
              <a:rPr lang="en-US" dirty="0" smtClean="0"/>
            </a:br>
            <a:endParaRPr lang="en-US" dirty="0"/>
          </a:p>
        </p:txBody>
      </p:sp>
    </p:spTree>
    <p:extLst>
      <p:ext uri="{BB962C8B-B14F-4D97-AF65-F5344CB8AC3E}">
        <p14:creationId xmlns:p14="http://schemas.microsoft.com/office/powerpoint/2010/main" val="392567537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590800"/>
            <a:ext cx="8229600" cy="1143000"/>
          </a:xfrm>
        </p:spPr>
        <p:txBody>
          <a:bodyPr>
            <a:normAutofit fontScale="90000"/>
          </a:bodyPr>
          <a:lstStyle/>
          <a:p>
            <a:r>
              <a:rPr lang="en-US" sz="6000" dirty="0" smtClean="0"/>
              <a:t>Grasshoppers and </a:t>
            </a:r>
            <a:br>
              <a:rPr lang="en-US" sz="6000" dirty="0" smtClean="0"/>
            </a:br>
            <a:r>
              <a:rPr lang="en-US" sz="6000" dirty="0" smtClean="0"/>
              <a:t>Praying Mantids</a:t>
            </a:r>
            <a:endParaRPr lang="en-US" sz="6000" dirty="0"/>
          </a:p>
        </p:txBody>
      </p:sp>
    </p:spTree>
    <p:extLst>
      <p:ext uri="{BB962C8B-B14F-4D97-AF65-F5344CB8AC3E}">
        <p14:creationId xmlns:p14="http://schemas.microsoft.com/office/powerpoint/2010/main" val="27298515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81200" y="4267200"/>
            <a:ext cx="4572000" cy="646331"/>
          </a:xfrm>
          <a:prstGeom prst="rect">
            <a:avLst/>
          </a:prstGeom>
        </p:spPr>
        <p:txBody>
          <a:bodyPr>
            <a:spAutoFit/>
          </a:bodyPr>
          <a:lstStyle/>
          <a:p>
            <a:r>
              <a:rPr lang="en-US" dirty="0" smtClean="0"/>
              <a:t>http://www.youtube.com/watch?v=B8vquw_CdCQ</a:t>
            </a:r>
            <a:endParaRPr lang="en-US" dirty="0"/>
          </a:p>
        </p:txBody>
      </p:sp>
      <p:sp>
        <p:nvSpPr>
          <p:cNvPr id="2" name="Title 1"/>
          <p:cNvSpPr>
            <a:spLocks noGrp="1"/>
          </p:cNvSpPr>
          <p:nvPr>
            <p:ph type="title"/>
          </p:nvPr>
        </p:nvSpPr>
        <p:spPr/>
        <p:txBody>
          <a:bodyPr/>
          <a:lstStyle/>
          <a:p>
            <a:endParaRPr lang="en-US"/>
          </a:p>
        </p:txBody>
      </p:sp>
      <p:pic>
        <p:nvPicPr>
          <p:cNvPr id="5" name="Praying Mantis and Grasshopper.wmv">
            <a:hlinkClick r:id="" action="ppaction://media"/>
          </p:cNvPr>
          <p:cNvPicPr>
            <a:picLocks noGrp="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723900" y="457200"/>
            <a:ext cx="7696200" cy="5772657"/>
          </a:xfr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Scientists did an experiment.</a:t>
            </a:r>
            <a:endParaRPr lang="en-US" dirty="0"/>
          </a:p>
        </p:txBody>
      </p:sp>
      <p:sp>
        <p:nvSpPr>
          <p:cNvPr id="3" name="Content Placeholder 2"/>
          <p:cNvSpPr>
            <a:spLocks noGrp="1"/>
          </p:cNvSpPr>
          <p:nvPr>
            <p:ph idx="1"/>
          </p:nvPr>
        </p:nvSpPr>
        <p:spPr>
          <a:xfrm>
            <a:off x="457200" y="1600200"/>
            <a:ext cx="8229600" cy="4800600"/>
          </a:xfrm>
        </p:spPr>
        <p:txBody>
          <a:bodyPr>
            <a:normAutofit fontScale="77500" lnSpcReduction="20000"/>
          </a:bodyPr>
          <a:lstStyle/>
          <a:p>
            <a:r>
              <a:rPr lang="en-US" dirty="0" smtClean="0"/>
              <a:t>They used 8 large cages, each with 15 grasshoppers.</a:t>
            </a:r>
          </a:p>
          <a:p>
            <a:r>
              <a:rPr lang="en-US" dirty="0" smtClean="0"/>
              <a:t>Scientists measured many traits of the grasshoppers, including:</a:t>
            </a:r>
          </a:p>
          <a:p>
            <a:pPr lvl="1"/>
            <a:r>
              <a:rPr lang="en-US" dirty="0" smtClean="0"/>
              <a:t>Length</a:t>
            </a:r>
          </a:p>
          <a:p>
            <a:pPr lvl="1"/>
            <a:r>
              <a:rPr lang="en-US" dirty="0" smtClean="0"/>
              <a:t>Weight</a:t>
            </a:r>
          </a:p>
          <a:p>
            <a:pPr lvl="1"/>
            <a:r>
              <a:rPr lang="en-US" dirty="0" smtClean="0"/>
              <a:t>Leg Length</a:t>
            </a:r>
            <a:endParaRPr lang="en-US" dirty="0"/>
          </a:p>
          <a:p>
            <a:pPr lvl="1"/>
            <a:r>
              <a:rPr lang="en-US" dirty="0" smtClean="0"/>
              <a:t>Body color</a:t>
            </a:r>
          </a:p>
          <a:p>
            <a:pPr lvl="1"/>
            <a:r>
              <a:rPr lang="en-US" dirty="0" smtClean="0"/>
              <a:t>Size of eyes</a:t>
            </a:r>
          </a:p>
          <a:p>
            <a:pPr lvl="1"/>
            <a:r>
              <a:rPr lang="en-US" dirty="0" smtClean="0"/>
              <a:t>Etc.</a:t>
            </a:r>
          </a:p>
          <a:p>
            <a:r>
              <a:rPr lang="en-US" dirty="0" smtClean="0"/>
              <a:t>Then the scientists released three praying mantids (predators) into each cage overnight </a:t>
            </a:r>
          </a:p>
          <a:p>
            <a:r>
              <a:rPr lang="en-US" dirty="0" smtClean="0"/>
              <a:t>They collected all the grasshoppers that survived and measured them again</a:t>
            </a:r>
          </a:p>
          <a:p>
            <a:pPr>
              <a:buNone/>
            </a:pPr>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371600" y="1594858"/>
            <a:ext cx="5638800" cy="461665"/>
          </a:xfrm>
          <a:prstGeom prst="rect">
            <a:avLst/>
          </a:prstGeom>
          <a:noFill/>
        </p:spPr>
        <p:txBody>
          <a:bodyPr wrap="square" rtlCol="0">
            <a:spAutoFit/>
          </a:bodyPr>
          <a:lstStyle/>
          <a:p>
            <a:r>
              <a:rPr lang="en-US" sz="2400" dirty="0" smtClean="0">
                <a:solidFill>
                  <a:prstClr val="black"/>
                </a:solidFill>
              </a:rPr>
              <a:t>- Cages with 15 Grasshoppers each</a:t>
            </a:r>
            <a:endParaRPr lang="en-US" sz="2400" dirty="0">
              <a:solidFill>
                <a:prstClr val="black"/>
              </a:solidFill>
            </a:endParaRPr>
          </a:p>
        </p:txBody>
      </p:sp>
      <p:sp>
        <p:nvSpPr>
          <p:cNvPr id="14" name="Rectangle 13"/>
          <p:cNvSpPr/>
          <p:nvPr/>
        </p:nvSpPr>
        <p:spPr>
          <a:xfrm>
            <a:off x="304800" y="1294523"/>
            <a:ext cx="8686800" cy="990600"/>
          </a:xfrm>
          <a:prstGeom prst="rect">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TextBox 14"/>
          <p:cNvSpPr txBox="1"/>
          <p:nvPr/>
        </p:nvSpPr>
        <p:spPr>
          <a:xfrm>
            <a:off x="685800" y="5648980"/>
            <a:ext cx="7772577" cy="523220"/>
          </a:xfrm>
          <a:prstGeom prst="rect">
            <a:avLst/>
          </a:prstGeom>
          <a:noFill/>
        </p:spPr>
        <p:txBody>
          <a:bodyPr wrap="none" rtlCol="0">
            <a:spAutoFit/>
          </a:bodyPr>
          <a:lstStyle/>
          <a:p>
            <a:r>
              <a:rPr lang="en-US" sz="2800" dirty="0" smtClean="0"/>
              <a:t>They measured all the traits of all the Grasshoppers.</a:t>
            </a:r>
            <a:endParaRPr lang="en-US" sz="2800" dirty="0"/>
          </a:p>
        </p:txBody>
      </p:sp>
      <p:sp>
        <p:nvSpPr>
          <p:cNvPr id="16" name="Title 1"/>
          <p:cNvSpPr>
            <a:spLocks noGrp="1"/>
          </p:cNvSpPr>
          <p:nvPr>
            <p:ph type="title"/>
          </p:nvPr>
        </p:nvSpPr>
        <p:spPr>
          <a:xfrm>
            <a:off x="457200" y="152400"/>
            <a:ext cx="8229600" cy="1143000"/>
          </a:xfrm>
        </p:spPr>
        <p:txBody>
          <a:bodyPr/>
          <a:lstStyle/>
          <a:p>
            <a:r>
              <a:rPr lang="en-US" dirty="0" smtClean="0"/>
              <a:t>Experimental Setup</a:t>
            </a:r>
            <a:endParaRPr lang="en-US" dirty="0"/>
          </a:p>
        </p:txBody>
      </p:sp>
      <p:sp>
        <p:nvSpPr>
          <p:cNvPr id="17" name="Rectangle 16"/>
          <p:cNvSpPr/>
          <p:nvPr/>
        </p:nvSpPr>
        <p:spPr>
          <a:xfrm>
            <a:off x="457200" y="1524000"/>
            <a:ext cx="914400" cy="533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990600" y="2743200"/>
            <a:ext cx="1371600" cy="914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990600" y="4191000"/>
            <a:ext cx="1371600" cy="914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2819400" y="2743200"/>
            <a:ext cx="1371600" cy="914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2819400" y="4191000"/>
            <a:ext cx="1371600" cy="914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4724400" y="2743200"/>
            <a:ext cx="1371600" cy="914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4724400" y="4191000"/>
            <a:ext cx="1371600" cy="914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6705600" y="2743200"/>
            <a:ext cx="1371600" cy="914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6705600" y="4191000"/>
            <a:ext cx="1371600" cy="914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24000" y="1447800"/>
            <a:ext cx="3352800" cy="830997"/>
          </a:xfrm>
          <a:prstGeom prst="rect">
            <a:avLst/>
          </a:prstGeom>
          <a:noFill/>
        </p:spPr>
        <p:txBody>
          <a:bodyPr wrap="square" rtlCol="0">
            <a:spAutoFit/>
          </a:bodyPr>
          <a:lstStyle/>
          <a:p>
            <a:r>
              <a:rPr lang="en-US" sz="2400" dirty="0" smtClean="0">
                <a:solidFill>
                  <a:prstClr val="black"/>
                </a:solidFill>
              </a:rPr>
              <a:t>- Cages with 15 Grasshoppers each</a:t>
            </a:r>
            <a:endParaRPr lang="en-US" sz="2400" dirty="0">
              <a:solidFill>
                <a:prstClr val="black"/>
              </a:solidFill>
            </a:endParaRPr>
          </a:p>
        </p:txBody>
      </p:sp>
      <p:sp>
        <p:nvSpPr>
          <p:cNvPr id="14" name="Rectangle 13"/>
          <p:cNvSpPr/>
          <p:nvPr/>
        </p:nvSpPr>
        <p:spPr>
          <a:xfrm>
            <a:off x="304800" y="1294523"/>
            <a:ext cx="8686800" cy="990600"/>
          </a:xfrm>
          <a:prstGeom prst="rect">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TextBox 14"/>
          <p:cNvSpPr txBox="1"/>
          <p:nvPr/>
        </p:nvSpPr>
        <p:spPr>
          <a:xfrm>
            <a:off x="685800" y="5648980"/>
            <a:ext cx="7772577" cy="523220"/>
          </a:xfrm>
          <a:prstGeom prst="rect">
            <a:avLst/>
          </a:prstGeom>
          <a:noFill/>
        </p:spPr>
        <p:txBody>
          <a:bodyPr wrap="none" rtlCol="0">
            <a:spAutoFit/>
          </a:bodyPr>
          <a:lstStyle/>
          <a:p>
            <a:r>
              <a:rPr lang="en-US" sz="2800" dirty="0" smtClean="0"/>
              <a:t>They measured all the traits of all the Grasshoppers.</a:t>
            </a:r>
            <a:endParaRPr lang="en-US" sz="2800" dirty="0"/>
          </a:p>
        </p:txBody>
      </p:sp>
      <p:sp>
        <p:nvSpPr>
          <p:cNvPr id="16" name="Title 1"/>
          <p:cNvSpPr>
            <a:spLocks noGrp="1"/>
          </p:cNvSpPr>
          <p:nvPr>
            <p:ph type="title"/>
          </p:nvPr>
        </p:nvSpPr>
        <p:spPr>
          <a:xfrm>
            <a:off x="457200" y="152400"/>
            <a:ext cx="8229600" cy="1143000"/>
          </a:xfrm>
        </p:spPr>
        <p:txBody>
          <a:bodyPr/>
          <a:lstStyle/>
          <a:p>
            <a:r>
              <a:rPr lang="en-US" dirty="0" smtClean="0"/>
              <a:t>Experimental Setup</a:t>
            </a:r>
            <a:endParaRPr lang="en-US" dirty="0"/>
          </a:p>
        </p:txBody>
      </p:sp>
      <p:sp>
        <p:nvSpPr>
          <p:cNvPr id="17" name="Rectangle 16"/>
          <p:cNvSpPr/>
          <p:nvPr/>
        </p:nvSpPr>
        <p:spPr>
          <a:xfrm>
            <a:off x="457200" y="1524000"/>
            <a:ext cx="914400" cy="533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990600" y="2743200"/>
            <a:ext cx="1371600" cy="914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990600" y="4191000"/>
            <a:ext cx="1371600" cy="914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2819400" y="2743200"/>
            <a:ext cx="1371600" cy="914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2819400" y="4191000"/>
            <a:ext cx="1371600" cy="914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4724400" y="2743200"/>
            <a:ext cx="1371600" cy="914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4724400" y="4191000"/>
            <a:ext cx="1371600" cy="914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6705600" y="2743200"/>
            <a:ext cx="1371600" cy="914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6705600" y="4191000"/>
            <a:ext cx="1371600" cy="914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8382000" y="3886200"/>
            <a:ext cx="8001000" cy="1446550"/>
          </a:xfrm>
          <a:prstGeom prst="rect">
            <a:avLst/>
          </a:prstGeom>
          <a:solidFill>
            <a:schemeClr val="bg1">
              <a:lumMod val="85000"/>
            </a:schemeClr>
          </a:solidFill>
          <a:ln>
            <a:solidFill>
              <a:srgbClr val="FF0000"/>
            </a:solidFill>
          </a:ln>
        </p:spPr>
        <p:txBody>
          <a:bodyPr wrap="square" rtlCol="0">
            <a:spAutoFit/>
          </a:bodyPr>
          <a:lstStyle/>
          <a:p>
            <a:r>
              <a:rPr lang="en-US" sz="4400" dirty="0" smtClean="0">
                <a:solidFill>
                  <a:prstClr val="black"/>
                </a:solidFill>
              </a:rPr>
              <a:t>A single dragonfly larva (predator) was released into the 8 ponds.</a:t>
            </a:r>
            <a:endParaRPr lang="en-US" sz="4400" dirty="0">
              <a:solidFill>
                <a:prstClr val="black"/>
              </a:solidFill>
            </a:endParaRPr>
          </a:p>
        </p:txBody>
      </p:sp>
      <p:sp>
        <p:nvSpPr>
          <p:cNvPr id="27" name="5-Point Star 26"/>
          <p:cNvSpPr/>
          <p:nvPr/>
        </p:nvSpPr>
        <p:spPr>
          <a:xfrm>
            <a:off x="4572000" y="1447800"/>
            <a:ext cx="609600" cy="533400"/>
          </a:xfrm>
          <a:prstGeom prst="star5">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5410200" y="1519535"/>
            <a:ext cx="3352800" cy="461665"/>
          </a:xfrm>
          <a:prstGeom prst="rect">
            <a:avLst/>
          </a:prstGeom>
          <a:noFill/>
        </p:spPr>
        <p:txBody>
          <a:bodyPr wrap="square" rtlCol="0">
            <a:spAutoFit/>
          </a:bodyPr>
          <a:lstStyle/>
          <a:p>
            <a:r>
              <a:rPr lang="en-US" sz="2400" dirty="0" smtClean="0">
                <a:solidFill>
                  <a:prstClr val="black"/>
                </a:solidFill>
              </a:rPr>
              <a:t>- Praying Mantis in cage</a:t>
            </a:r>
            <a:endParaRPr lang="en-US" sz="2400" dirty="0">
              <a:solidFill>
                <a:prstClr val="black"/>
              </a:solidFill>
            </a:endParaRPr>
          </a:p>
        </p:txBody>
      </p:sp>
      <p:sp>
        <p:nvSpPr>
          <p:cNvPr id="29" name="5-Point Star 28"/>
          <p:cNvSpPr/>
          <p:nvPr/>
        </p:nvSpPr>
        <p:spPr>
          <a:xfrm>
            <a:off x="1447800" y="2895600"/>
            <a:ext cx="609600" cy="533400"/>
          </a:xfrm>
          <a:prstGeom prst="star5">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5-Point Star 29"/>
          <p:cNvSpPr/>
          <p:nvPr/>
        </p:nvSpPr>
        <p:spPr>
          <a:xfrm>
            <a:off x="3200400" y="2895600"/>
            <a:ext cx="609600" cy="533400"/>
          </a:xfrm>
          <a:prstGeom prst="star5">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5-Point Star 30"/>
          <p:cNvSpPr/>
          <p:nvPr/>
        </p:nvSpPr>
        <p:spPr>
          <a:xfrm>
            <a:off x="5105400" y="2895600"/>
            <a:ext cx="609600" cy="533400"/>
          </a:xfrm>
          <a:prstGeom prst="star5">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5-Point Star 31"/>
          <p:cNvSpPr/>
          <p:nvPr/>
        </p:nvSpPr>
        <p:spPr>
          <a:xfrm>
            <a:off x="7086600" y="2895600"/>
            <a:ext cx="609600" cy="533400"/>
          </a:xfrm>
          <a:prstGeom prst="star5">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5-Point Star 32"/>
          <p:cNvSpPr/>
          <p:nvPr/>
        </p:nvSpPr>
        <p:spPr>
          <a:xfrm>
            <a:off x="1447800" y="4343400"/>
            <a:ext cx="609600" cy="533400"/>
          </a:xfrm>
          <a:prstGeom prst="star5">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5-Point Star 33"/>
          <p:cNvSpPr/>
          <p:nvPr/>
        </p:nvSpPr>
        <p:spPr>
          <a:xfrm>
            <a:off x="3200400" y="4267200"/>
            <a:ext cx="609600" cy="533400"/>
          </a:xfrm>
          <a:prstGeom prst="star5">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5-Point Star 34"/>
          <p:cNvSpPr/>
          <p:nvPr/>
        </p:nvSpPr>
        <p:spPr>
          <a:xfrm>
            <a:off x="5105400" y="4343400"/>
            <a:ext cx="609600" cy="533400"/>
          </a:xfrm>
          <a:prstGeom prst="star5">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5-Point Star 35"/>
          <p:cNvSpPr/>
          <p:nvPr/>
        </p:nvSpPr>
        <p:spPr>
          <a:xfrm>
            <a:off x="7086600" y="4343400"/>
            <a:ext cx="609600" cy="533400"/>
          </a:xfrm>
          <a:prstGeom prst="star5">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1000"/>
                                        <p:tgtEl>
                                          <p:spTgt spid="26"/>
                                        </p:tgtEl>
                                      </p:cBhvr>
                                    </p:animEffect>
                                    <p:set>
                                      <p:cBhvr>
                                        <p:cTn id="17" dur="1" fill="hold">
                                          <p:stCondLst>
                                            <p:cond delay="999"/>
                                          </p:stCondLst>
                                        </p:cTn>
                                        <p:tgtEl>
                                          <p:spTgt spid="26"/>
                                        </p:tgtEl>
                                        <p:attrNameLst>
                                          <p:attrName>style.visibility</p:attrName>
                                        </p:attrNameLst>
                                      </p:cBhvr>
                                      <p:to>
                                        <p:strVal val="hidden"/>
                                      </p:to>
                                    </p:set>
                                  </p:childTnLst>
                                </p:cTn>
                              </p:par>
                              <p:par>
                                <p:cTn id="18" presetID="10" presetClass="entr" presetSubtype="0"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6" grpId="0" animBg="1"/>
      <p:bldP spid="26" grpId="1" animBg="1"/>
      <p:bldP spid="2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Cages overnight</a:t>
            </a:r>
            <a:endParaRPr lang="en-US" dirty="0"/>
          </a:p>
        </p:txBody>
      </p:sp>
      <p:pic>
        <p:nvPicPr>
          <p:cNvPr id="1026" name="Picture 2" descr="C:\Users\Christen\Desktop\MC900083948.WMF"/>
          <p:cNvPicPr>
            <a:picLocks noChangeAspect="1" noChangeArrowheads="1"/>
          </p:cNvPicPr>
          <p:nvPr/>
        </p:nvPicPr>
        <p:blipFill>
          <a:blip r:embed="rId2" cstate="print"/>
          <a:srcRect/>
          <a:stretch>
            <a:fillRect/>
          </a:stretch>
        </p:blipFill>
        <p:spPr bwMode="auto">
          <a:xfrm>
            <a:off x="7391401" y="1219200"/>
            <a:ext cx="1752599" cy="705685"/>
          </a:xfrm>
          <a:prstGeom prst="rect">
            <a:avLst/>
          </a:prstGeom>
          <a:noFill/>
        </p:spPr>
      </p:pic>
      <p:pic>
        <p:nvPicPr>
          <p:cNvPr id="5" name="Picture 2" descr="C:\Users\Christen\Desktop\MC900083948.WMF"/>
          <p:cNvPicPr>
            <a:picLocks noChangeAspect="1" noChangeArrowheads="1"/>
          </p:cNvPicPr>
          <p:nvPr/>
        </p:nvPicPr>
        <p:blipFill>
          <a:blip r:embed="rId2" cstate="print"/>
          <a:srcRect/>
          <a:stretch>
            <a:fillRect/>
          </a:stretch>
        </p:blipFill>
        <p:spPr bwMode="auto">
          <a:xfrm flipH="1">
            <a:off x="6553200" y="3200400"/>
            <a:ext cx="1752599" cy="838200"/>
          </a:xfrm>
          <a:prstGeom prst="rect">
            <a:avLst/>
          </a:prstGeom>
          <a:noFill/>
        </p:spPr>
      </p:pic>
      <p:pic>
        <p:nvPicPr>
          <p:cNvPr id="6" name="Picture 2" descr="C:\Users\Christen\Desktop\MC900083948.WMF"/>
          <p:cNvPicPr>
            <a:picLocks noChangeAspect="1" noChangeArrowheads="1"/>
          </p:cNvPicPr>
          <p:nvPr/>
        </p:nvPicPr>
        <p:blipFill>
          <a:blip r:embed="rId2" cstate="print"/>
          <a:srcRect/>
          <a:stretch>
            <a:fillRect/>
          </a:stretch>
        </p:blipFill>
        <p:spPr bwMode="auto">
          <a:xfrm flipH="1">
            <a:off x="2209800" y="2286000"/>
            <a:ext cx="1905000" cy="705685"/>
          </a:xfrm>
          <a:prstGeom prst="rect">
            <a:avLst/>
          </a:prstGeom>
          <a:noFill/>
        </p:spPr>
      </p:pic>
      <p:pic>
        <p:nvPicPr>
          <p:cNvPr id="7" name="Picture 2" descr="C:\Users\Christen\Desktop\MC900083948.WMF"/>
          <p:cNvPicPr>
            <a:picLocks noChangeAspect="1" noChangeArrowheads="1"/>
          </p:cNvPicPr>
          <p:nvPr/>
        </p:nvPicPr>
        <p:blipFill>
          <a:blip r:embed="rId2" cstate="print"/>
          <a:srcRect/>
          <a:stretch>
            <a:fillRect/>
          </a:stretch>
        </p:blipFill>
        <p:spPr bwMode="auto">
          <a:xfrm flipH="1">
            <a:off x="7278355" y="4495800"/>
            <a:ext cx="1941845" cy="781885"/>
          </a:xfrm>
          <a:prstGeom prst="rect">
            <a:avLst/>
          </a:prstGeom>
          <a:noFill/>
        </p:spPr>
      </p:pic>
      <p:pic>
        <p:nvPicPr>
          <p:cNvPr id="8" name="Picture 2" descr="C:\Users\Christen\Desktop\MC900083948.WMF"/>
          <p:cNvPicPr>
            <a:picLocks noChangeAspect="1" noChangeArrowheads="1"/>
          </p:cNvPicPr>
          <p:nvPr/>
        </p:nvPicPr>
        <p:blipFill>
          <a:blip r:embed="rId2" cstate="print"/>
          <a:srcRect/>
          <a:stretch>
            <a:fillRect/>
          </a:stretch>
        </p:blipFill>
        <p:spPr bwMode="auto">
          <a:xfrm>
            <a:off x="5715000" y="4267200"/>
            <a:ext cx="1752599" cy="553285"/>
          </a:xfrm>
          <a:prstGeom prst="rect">
            <a:avLst/>
          </a:prstGeom>
          <a:noFill/>
        </p:spPr>
      </p:pic>
      <p:pic>
        <p:nvPicPr>
          <p:cNvPr id="9" name="Picture 2" descr="C:\Users\Christen\Desktop\MC900083948.WMF"/>
          <p:cNvPicPr>
            <a:picLocks noChangeAspect="1" noChangeArrowheads="1"/>
          </p:cNvPicPr>
          <p:nvPr/>
        </p:nvPicPr>
        <p:blipFill>
          <a:blip r:embed="rId2" cstate="print"/>
          <a:srcRect/>
          <a:stretch>
            <a:fillRect/>
          </a:stretch>
        </p:blipFill>
        <p:spPr bwMode="auto">
          <a:xfrm>
            <a:off x="4114800" y="2362200"/>
            <a:ext cx="1600200" cy="705685"/>
          </a:xfrm>
          <a:prstGeom prst="rect">
            <a:avLst/>
          </a:prstGeom>
          <a:noFill/>
        </p:spPr>
      </p:pic>
      <p:pic>
        <p:nvPicPr>
          <p:cNvPr id="10" name="Picture 2" descr="C:\Users\Christen\Desktop\MC900083948.WMF"/>
          <p:cNvPicPr>
            <a:picLocks noChangeAspect="1" noChangeArrowheads="1"/>
          </p:cNvPicPr>
          <p:nvPr/>
        </p:nvPicPr>
        <p:blipFill>
          <a:blip r:embed="rId2" cstate="print"/>
          <a:srcRect/>
          <a:stretch>
            <a:fillRect/>
          </a:stretch>
        </p:blipFill>
        <p:spPr bwMode="auto">
          <a:xfrm flipH="1">
            <a:off x="2667000" y="5257800"/>
            <a:ext cx="1941845" cy="781885"/>
          </a:xfrm>
          <a:prstGeom prst="rect">
            <a:avLst/>
          </a:prstGeom>
          <a:noFill/>
        </p:spPr>
      </p:pic>
      <p:pic>
        <p:nvPicPr>
          <p:cNvPr id="11" name="Picture 2" descr="C:\Users\Christen\Desktop\MC900083948.WMF"/>
          <p:cNvPicPr>
            <a:picLocks noChangeAspect="1" noChangeArrowheads="1"/>
          </p:cNvPicPr>
          <p:nvPr/>
        </p:nvPicPr>
        <p:blipFill>
          <a:blip r:embed="rId2" cstate="print"/>
          <a:srcRect/>
          <a:stretch>
            <a:fillRect/>
          </a:stretch>
        </p:blipFill>
        <p:spPr bwMode="auto">
          <a:xfrm flipH="1">
            <a:off x="6096000" y="5181600"/>
            <a:ext cx="1752599" cy="705685"/>
          </a:xfrm>
          <a:prstGeom prst="rect">
            <a:avLst/>
          </a:prstGeom>
          <a:noFill/>
        </p:spPr>
      </p:pic>
      <p:pic>
        <p:nvPicPr>
          <p:cNvPr id="12" name="Picture 2" descr="C:\Users\Christen\Desktop\MC900083948.WMF"/>
          <p:cNvPicPr>
            <a:picLocks noChangeAspect="1" noChangeArrowheads="1"/>
          </p:cNvPicPr>
          <p:nvPr/>
        </p:nvPicPr>
        <p:blipFill>
          <a:blip r:embed="rId2" cstate="print"/>
          <a:srcRect/>
          <a:stretch>
            <a:fillRect/>
          </a:stretch>
        </p:blipFill>
        <p:spPr bwMode="auto">
          <a:xfrm>
            <a:off x="685800" y="2286000"/>
            <a:ext cx="1828800" cy="705685"/>
          </a:xfrm>
          <a:prstGeom prst="rect">
            <a:avLst/>
          </a:prstGeom>
          <a:noFill/>
        </p:spPr>
      </p:pic>
      <p:pic>
        <p:nvPicPr>
          <p:cNvPr id="13" name="Picture 2" descr="C:\Users\Christen\Desktop\MC900083948.WMF"/>
          <p:cNvPicPr>
            <a:picLocks noChangeAspect="1" noChangeArrowheads="1"/>
          </p:cNvPicPr>
          <p:nvPr/>
        </p:nvPicPr>
        <p:blipFill>
          <a:blip r:embed="rId2" cstate="print"/>
          <a:srcRect/>
          <a:stretch>
            <a:fillRect/>
          </a:stretch>
        </p:blipFill>
        <p:spPr bwMode="auto">
          <a:xfrm>
            <a:off x="3810000" y="1524000"/>
            <a:ext cx="1600199" cy="644321"/>
          </a:xfrm>
          <a:prstGeom prst="rect">
            <a:avLst/>
          </a:prstGeom>
          <a:noFill/>
        </p:spPr>
      </p:pic>
      <p:pic>
        <p:nvPicPr>
          <p:cNvPr id="14" name="Picture 2" descr="C:\Users\Christen\Desktop\MC900083948.WMF"/>
          <p:cNvPicPr>
            <a:picLocks noChangeAspect="1" noChangeArrowheads="1"/>
          </p:cNvPicPr>
          <p:nvPr/>
        </p:nvPicPr>
        <p:blipFill>
          <a:blip r:embed="rId2" cstate="print"/>
          <a:srcRect/>
          <a:stretch>
            <a:fillRect/>
          </a:stretch>
        </p:blipFill>
        <p:spPr bwMode="auto">
          <a:xfrm>
            <a:off x="6934200" y="2438400"/>
            <a:ext cx="1905000" cy="767049"/>
          </a:xfrm>
          <a:prstGeom prst="rect">
            <a:avLst/>
          </a:prstGeom>
          <a:noFill/>
        </p:spPr>
      </p:pic>
      <p:pic>
        <p:nvPicPr>
          <p:cNvPr id="15" name="Picture 2" descr="C:\Users\Christen\Desktop\MC900083948.WMF"/>
          <p:cNvPicPr>
            <a:picLocks noChangeAspect="1" noChangeArrowheads="1"/>
          </p:cNvPicPr>
          <p:nvPr/>
        </p:nvPicPr>
        <p:blipFill>
          <a:blip r:embed="rId2" cstate="print"/>
          <a:srcRect/>
          <a:stretch>
            <a:fillRect/>
          </a:stretch>
        </p:blipFill>
        <p:spPr bwMode="auto">
          <a:xfrm flipH="1">
            <a:off x="381000" y="3962400"/>
            <a:ext cx="1523999" cy="457200"/>
          </a:xfrm>
          <a:prstGeom prst="rect">
            <a:avLst/>
          </a:prstGeom>
          <a:noFill/>
        </p:spPr>
      </p:pic>
      <p:pic>
        <p:nvPicPr>
          <p:cNvPr id="16" name="Picture 2" descr="C:\Users\Christen\Desktop\MC900083948.WMF"/>
          <p:cNvPicPr>
            <a:picLocks noChangeAspect="1" noChangeArrowheads="1"/>
          </p:cNvPicPr>
          <p:nvPr/>
        </p:nvPicPr>
        <p:blipFill>
          <a:blip r:embed="rId2" cstate="print"/>
          <a:srcRect/>
          <a:stretch>
            <a:fillRect/>
          </a:stretch>
        </p:blipFill>
        <p:spPr bwMode="auto">
          <a:xfrm>
            <a:off x="5943601" y="1143000"/>
            <a:ext cx="1524000" cy="705685"/>
          </a:xfrm>
          <a:prstGeom prst="rect">
            <a:avLst/>
          </a:prstGeom>
          <a:noFill/>
        </p:spPr>
      </p:pic>
      <p:pic>
        <p:nvPicPr>
          <p:cNvPr id="17" name="Picture 2" descr="C:\Users\Christen\Desktop\MC900083948.WMF"/>
          <p:cNvPicPr>
            <a:picLocks noChangeAspect="1" noChangeArrowheads="1"/>
          </p:cNvPicPr>
          <p:nvPr/>
        </p:nvPicPr>
        <p:blipFill>
          <a:blip r:embed="rId2" cstate="print"/>
          <a:srcRect/>
          <a:stretch>
            <a:fillRect/>
          </a:stretch>
        </p:blipFill>
        <p:spPr bwMode="auto">
          <a:xfrm>
            <a:off x="2057400" y="1066800"/>
            <a:ext cx="1905000" cy="767049"/>
          </a:xfrm>
          <a:prstGeom prst="rect">
            <a:avLst/>
          </a:prstGeom>
          <a:noFill/>
        </p:spPr>
      </p:pic>
      <p:pic>
        <p:nvPicPr>
          <p:cNvPr id="18" name="Picture 2" descr="C:\Users\Christen\Desktop\MC900083948.WMF"/>
          <p:cNvPicPr>
            <a:picLocks noChangeAspect="1" noChangeArrowheads="1"/>
          </p:cNvPicPr>
          <p:nvPr/>
        </p:nvPicPr>
        <p:blipFill>
          <a:blip r:embed="rId2" cstate="print"/>
          <a:srcRect/>
          <a:stretch>
            <a:fillRect/>
          </a:stretch>
        </p:blipFill>
        <p:spPr bwMode="auto">
          <a:xfrm>
            <a:off x="5029200" y="4648200"/>
            <a:ext cx="1752599" cy="781885"/>
          </a:xfrm>
          <a:prstGeom prst="rect">
            <a:avLst/>
          </a:prstGeom>
          <a:noFill/>
        </p:spPr>
      </p:pic>
      <p:pic>
        <p:nvPicPr>
          <p:cNvPr id="19" name="Picture 2" descr="C:\Users\Christen\Desktop\MC900083948.WMF"/>
          <p:cNvPicPr>
            <a:picLocks noChangeAspect="1" noChangeArrowheads="1"/>
          </p:cNvPicPr>
          <p:nvPr/>
        </p:nvPicPr>
        <p:blipFill>
          <a:blip r:embed="rId2" cstate="print"/>
          <a:srcRect/>
          <a:stretch>
            <a:fillRect/>
          </a:stretch>
        </p:blipFill>
        <p:spPr bwMode="auto">
          <a:xfrm flipH="1">
            <a:off x="4419600" y="3048000"/>
            <a:ext cx="1752599" cy="705685"/>
          </a:xfrm>
          <a:prstGeom prst="rect">
            <a:avLst/>
          </a:prstGeom>
          <a:noFill/>
        </p:spPr>
      </p:pic>
      <p:pic>
        <p:nvPicPr>
          <p:cNvPr id="1027" name="Picture 3" descr="C:\Users\Christen\Desktop\MC900438034.PNG"/>
          <p:cNvPicPr>
            <a:picLocks noChangeAspect="1" noChangeArrowheads="1"/>
          </p:cNvPicPr>
          <p:nvPr/>
        </p:nvPicPr>
        <p:blipFill>
          <a:blip r:embed="rId3" cstate="print"/>
          <a:srcRect/>
          <a:stretch>
            <a:fillRect/>
          </a:stretch>
        </p:blipFill>
        <p:spPr bwMode="auto">
          <a:xfrm>
            <a:off x="-2973388" y="2286000"/>
            <a:ext cx="5946775" cy="59467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path" presetSubtype="0" accel="50000" decel="50000" fill="hold" nodeType="clickEffect">
                                  <p:stCondLst>
                                    <p:cond delay="0"/>
                                  </p:stCondLst>
                                  <p:childTnLst>
                                    <p:animMotion origin="layout" path="M 0 0  c -0.004 -0.01065  -0.018 -0.0213  -0.023 -0.0213  c -0.031 0  -0.063 0.16644  -0.063 0.33287  c 0 -0.08388  -0.016 -0.16644  -0.031 -0.16644  c -0.016 0  -0.031 0.08388  -0.031 0.16644  c 0 -0.04128  -0.008 -0.08388  -0.016 -0.08388  c -0.008 0  -0.016 0.04128  -0.016 0.08388  c 0 -0.0213  -0.004 -0.04128  -0.008 -0.04128  c -0.004 0  -0.008 0.0213  -0.008 0.04128  c 0 -0.01065  -0.002 -0.0213  -0.004 -0.0213  c -0.001 0  -0.004 0.01065  -0.004 0.0213  c 0 -0.00533  -0.001 -0.01065  -0.002 -0.01065  c 0 -0.00133  -0.002 0.00533  -0.002 0.01065  c 0 -0.00266  0 -0.00533  -0.001 -0.00533  c 0 0.00133  -0.001 0.00266  -0.001 0.00533  c 0 -0.00133  0 -0.00266  0 -0.00399  c -0.001 0  -0.001 0.00133  -0.001 0.00266  c -0.001 0  -0.001 -0.00133  -0.001 -0.00266  c -0.001 0  -0.001 0.00133  -0.001 0.00266  E" pathEditMode="relative" ptsTypes="">
                                      <p:cBhvr>
                                        <p:cTn id="6" dur="3000" fill="hold"/>
                                        <p:tgtEl>
                                          <p:spTgt spid="17"/>
                                        </p:tgtEl>
                                        <p:attrNameLst>
                                          <p:attrName>ppt_x</p:attrName>
                                          <p:attrName>ppt_y</p:attrName>
                                        </p:attrNameLst>
                                      </p:cBhvr>
                                    </p:animMotion>
                                  </p:childTnLst>
                                </p:cTn>
                              </p:par>
                              <p:par>
                                <p:cTn id="7" presetID="41" presetClass="path" presetSubtype="0" accel="50000" decel="50000" fill="hold" nodeType="withEffect">
                                  <p:stCondLst>
                                    <p:cond delay="500"/>
                                  </p:stCondLst>
                                  <p:childTnLst>
                                    <p:animMotion origin="layout" path="M -3.33333E-6 -0.00832 C -0.00399 -0.01479 -0.01805 -0.02126 -0.02291 -0.02126 C -0.05399 -0.02126 -0.08593 0.08022 -0.08593 0.1817 C -0.08593 0.13038 -0.10191 0.08022 -0.11701 0.08022 C -0.13298 0.08022 -0.14809 0.1313 -0.14809 0.1817 C -0.14809 0.15627 -0.15607 0.13038 -0.16406 0.13038 C -0.17205 0.13038 -0.18003 0.15557 -0.18003 0.1817 C -0.18003 0.16852 -0.18402 0.15627 -0.18802 0.15627 C -0.19201 0.15627 -0.196 0.16921 -0.196 0.1817 C -0.196 0.17499 -0.19809 0.16852 -0.2 0.16852 C -0.20104 0.16852 -0.20399 0.17499 -0.20399 0.1817 C -0.20399 0.17823 -0.20503 0.17499 -0.20607 0.17499 C -0.20607 0.1743 -0.20816 0.17823 -0.20816 0.1817 C -0.20816 0.17985 -0.20816 0.17823 -0.2092 0.17823 C -0.2092 0.17915 -0.21024 0.18008 -0.21024 0.1817 C -0.21024 0.18077 -0.21024 0.17985 -0.21024 0.17915 C -0.21128 0.17915 -0.21128 0.18008 -0.21128 0.18077 C -0.21232 0.18077 -0.21232 0.18008 -0.21232 0.17915 C -0.21336 0.17915 -0.21336 0.18008 -0.21336 0.18077 " pathEditMode="relative" rAng="0" ptsTypes="fffffffffffffffffff">
                                      <p:cBhvr>
                                        <p:cTn id="8" dur="2000" fill="hold"/>
                                        <p:tgtEl>
                                          <p:spTgt spid="16"/>
                                        </p:tgtEl>
                                        <p:attrNameLst>
                                          <p:attrName>ppt_x</p:attrName>
                                          <p:attrName>ppt_y</p:attrName>
                                        </p:attrNameLst>
                                      </p:cBhvr>
                                      <p:rCtr x="-10700" y="8900"/>
                                    </p:animMotion>
                                  </p:childTnLst>
                                </p:cTn>
                              </p:par>
                              <p:par>
                                <p:cTn id="9" presetID="41" presetClass="path" presetSubtype="0" accel="50000" decel="50000" fill="hold" nodeType="withEffect">
                                  <p:stCondLst>
                                    <p:cond delay="500"/>
                                  </p:stCondLst>
                                  <p:childTnLst>
                                    <p:animMotion origin="layout" path="M 3.33333E-6 -0.00624 C -0.004 -0.01387 -0.01806 -0.02127 -0.02292 -0.02127 C -0.054 -0.02127 -0.08594 0.09686 -0.08594 0.21498 C -0.08594 0.15534 -0.10191 0.09686 -0.11702 0.09686 C -0.13299 0.09686 -0.14809 0.15626 -0.14809 0.21498 C -0.14809 0.18539 -0.15608 0.15534 -0.16407 0.15534 C -0.17205 0.15534 -0.18004 0.1847 -0.18004 0.21498 C -0.18004 0.19972 -0.18403 0.18539 -0.18802 0.18539 C -0.19202 0.18539 -0.19601 0.20065 -0.19601 0.21498 C -0.19601 0.20735 -0.19809 0.19972 -0.2 0.19972 C -0.20104 0.19972 -0.204 0.20735 -0.204 0.21498 C -0.204 0.21105 -0.20504 0.20735 -0.20608 0.20735 C -0.20608 0.20643 -0.20816 0.21105 -0.20816 0.21498 C -0.20816 0.2129 -0.20816 0.21105 -0.2092 0.21105 C -0.2092 0.21197 -0.21025 0.21313 -0.21025 0.21498 C -0.21025 0.21382 -0.21025 0.2129 -0.21025 0.21197 C -0.21129 0.21197 -0.21129 0.21313 -0.21129 0.21405 C -0.21233 0.21405 -0.21233 0.21313 -0.21233 0.21197 C -0.21337 0.21197 -0.21337 0.21313 -0.21337 0.21405 " pathEditMode="relative" rAng="0" ptsTypes="fffffffffffffffffff">
                                      <p:cBhvr>
                                        <p:cTn id="10" dur="3000" fill="hold"/>
                                        <p:tgtEl>
                                          <p:spTgt spid="1026"/>
                                        </p:tgtEl>
                                        <p:attrNameLst>
                                          <p:attrName>ppt_x</p:attrName>
                                          <p:attrName>ppt_y</p:attrName>
                                        </p:attrNameLst>
                                      </p:cBhvr>
                                      <p:rCtr x="-10700" y="10300"/>
                                    </p:animMotion>
                                  </p:childTnLst>
                                </p:cTn>
                              </p:par>
                              <p:par>
                                <p:cTn id="11" presetID="41" presetClass="path" presetSubtype="0" accel="50000" decel="50000" fill="hold" nodeType="withEffect">
                                  <p:stCondLst>
                                    <p:cond delay="0"/>
                                  </p:stCondLst>
                                  <p:childTnLst>
                                    <p:animMotion origin="layout" path="M 3.33333E-6 -0.01665 C -0.004 -0.01896 -0.01806 -0.02127 -0.02292 -0.02127 C -0.054 -0.02127 -0.08594 0.01572 -0.08594 0.05295 C -0.08594 0.03422 -0.10191 0.01572 -0.11702 0.01572 C -0.13299 0.01572 -0.14809 0.03445 -0.14809 0.05295 C -0.14809 0.0437 -0.15608 0.03422 -0.16407 0.03422 C -0.17205 0.03422 -0.18004 0.04324 -0.18004 0.05295 C -0.18004 0.04809 -0.18403 0.0437 -0.18802 0.0437 C -0.19202 0.0437 -0.19601 0.04833 -0.19601 0.05295 C -0.19601 0.05041 -0.19809 0.04809 -0.2 0.04809 C -0.20104 0.04809 -0.204 0.05041 -0.204 0.05295 C -0.204 0.05156 -0.20504 0.05041 -0.20608 0.05041 C -0.20608 0.05018 -0.20816 0.05156 -0.20816 0.05295 C -0.20816 0.05226 -0.20816 0.05156 -0.2092 0.05156 C -0.2092 0.05202 -0.21025 0.05226 -0.21025 0.05295 C -0.21025 0.05249 -0.21025 0.05226 -0.21025 0.05202 C -0.21129 0.05202 -0.21129 0.05226 -0.21129 0.05249 C -0.21233 0.05249 -0.21233 0.05226 -0.21233 0.05202 C -0.21337 0.05202 -0.21337 0.05226 -0.21337 0.05249 " pathEditMode="relative" rAng="0" ptsTypes="fffffffffffffffffff">
                                      <p:cBhvr>
                                        <p:cTn id="12" dur="3000" fill="hold"/>
                                        <p:tgtEl>
                                          <p:spTgt spid="13"/>
                                        </p:tgtEl>
                                        <p:attrNameLst>
                                          <p:attrName>ppt_x</p:attrName>
                                          <p:attrName>ppt_y</p:attrName>
                                        </p:attrNameLst>
                                      </p:cBhvr>
                                      <p:rCtr x="-10700" y="3200"/>
                                    </p:animMotion>
                                  </p:childTnLst>
                                </p:cTn>
                              </p:par>
                              <p:par>
                                <p:cTn id="13" presetID="41" presetClass="path" presetSubtype="0" accel="50000" decel="50000" fill="hold" nodeType="withEffect">
                                  <p:stCondLst>
                                    <p:cond delay="0"/>
                                  </p:stCondLst>
                                  <p:childTnLst>
                                    <p:animMotion origin="layout" path="M 0 -0.01226 C -0.00399 -0.01688 -0.01806 -0.02127 -0.02292 -0.02127 C -0.05399 -0.02127 -0.08594 0.05016 -0.08594 0.12182 C -0.08594 0.08553 -0.10191 0.05016 -0.11701 0.05016 C -0.13299 0.05016 -0.14809 0.08622 -0.14809 0.12182 C -0.14809 0.10402 -0.15608 0.08553 -0.16406 0.08553 C -0.17205 0.08553 -0.18003 0.10332 -0.18003 0.12182 C -0.18003 0.11257 -0.18403 0.10402 -0.18802 0.10402 C -0.19201 0.10402 -0.19601 0.11303 -0.19601 0.12182 C -0.19601 0.11719 -0.19809 0.11257 -0.2 0.11257 C -0.20104 0.11257 -0.20399 0.11719 -0.20399 0.12182 C -0.20399 0.11951 -0.20503 0.11719 -0.20608 0.11719 C -0.20608 0.1165 -0.20816 0.11951 -0.20816 0.12182 C -0.20816 0.12043 -0.20816 0.11951 -0.2092 0.11951 C -0.2092 0.11997 -0.21024 0.12066 -0.21024 0.12182 C -0.21024 0.12112 -0.21024 0.12043 -0.21024 0.11997 C -0.21128 0.11997 -0.21128 0.12066 -0.21128 0.12112 C -0.21233 0.12112 -0.21233 0.12066 -0.21233 0.11997 C -0.21337 0.11997 -0.21337 0.12066 -0.21337 0.12112 " pathEditMode="relative" rAng="0" ptsTypes="fffffffffffffffffff">
                                      <p:cBhvr>
                                        <p:cTn id="14" dur="3000" fill="hold"/>
                                        <p:tgtEl>
                                          <p:spTgt spid="14"/>
                                        </p:tgtEl>
                                        <p:attrNameLst>
                                          <p:attrName>ppt_x</p:attrName>
                                          <p:attrName>ppt_y</p:attrName>
                                        </p:attrNameLst>
                                      </p:cBhvr>
                                      <p:rCtr x="-10700" y="6200"/>
                                    </p:animMotion>
                                  </p:childTnLst>
                                </p:cTn>
                              </p:par>
                              <p:par>
                                <p:cTn id="15" presetID="41" presetClass="path" presetSubtype="0" accel="50000" decel="50000" fill="hold" nodeType="withEffect">
                                  <p:stCondLst>
                                    <p:cond delay="0"/>
                                  </p:stCondLst>
                                  <p:childTnLst>
                                    <p:animMotion origin="layout" path="M 1.38889E-6 -3.4859E-6 C -0.00399 -0.00138 -0.01806 -0.00277 -0.02292 -0.00277 C -0.05399 -0.00277 -0.08594 0.01942 -0.08594 0.04184 C -0.08594 0.03052 -0.10191 0.01942 -0.11702 0.01942 C -0.13299 0.01942 -0.14809 0.03075 -0.14809 0.04184 C -0.14809 0.03606 -0.15608 0.03052 -0.16406 0.03052 C -0.17205 0.03052 -0.18004 0.03606 -0.18004 0.04184 C -0.18004 0.03884 -0.18403 0.03606 -0.18802 0.03606 C -0.19202 0.03606 -0.19601 0.03907 -0.19601 0.04184 C -0.19601 0.04023 -0.19809 0.03884 -0.2 0.03884 C -0.20104 0.03884 -0.20399 0.04023 -0.20399 0.04184 C -0.20399 0.04092 -0.20504 0.04023 -0.20608 0.04023 C -0.20608 0.03999 -0.20816 0.04092 -0.20816 0.04184 C -0.20816 0.04138 -0.20816 0.04092 -0.2092 0.04092 C -0.2092 0.04115 -0.21024 0.04138 -0.21024 0.04184 C -0.21024 0.04161 -0.21024 0.04138 -0.21024 0.04115 C -0.21129 0.04115 -0.21129 0.04138 -0.21129 0.04161 C -0.21233 0.04161 -0.21233 0.04138 -0.21233 0.04115 C -0.21337 0.04115 -0.21337 0.04138 -0.21337 0.04161 " pathEditMode="relative" rAng="0" ptsTypes="fffffffffffffffffff">
                                      <p:cBhvr>
                                        <p:cTn id="16" dur="5000" fill="hold"/>
                                        <p:tgtEl>
                                          <p:spTgt spid="9"/>
                                        </p:tgtEl>
                                        <p:attrNameLst>
                                          <p:attrName>ppt_x</p:attrName>
                                          <p:attrName>ppt_y</p:attrName>
                                        </p:attrNameLst>
                                      </p:cBhvr>
                                      <p:rCtr x="-10700" y="1900"/>
                                    </p:animMotion>
                                  </p:childTnLst>
                                </p:cTn>
                              </p:par>
                              <p:par>
                                <p:cTn id="17" presetID="41" presetClass="path" presetSubtype="0" accel="50000" decel="50000" fill="hold" nodeType="withEffect">
                                  <p:stCondLst>
                                    <p:cond delay="500"/>
                                  </p:stCondLst>
                                  <p:childTnLst>
                                    <p:animMotion origin="layout" path="M -3.33333E-6 -0.01641 C -0.00399 -0.01895 -0.01805 -0.02126 -0.02291 -0.02126 C -0.05399 -0.02126 -0.08593 0.0178 -0.08593 0.0571 C -0.08593 0.03722 -0.10191 0.0178 -0.11701 0.0178 C -0.13298 0.0178 -0.14809 0.03745 -0.14809 0.0571 C -0.14809 0.04716 -0.15607 0.03722 -0.16406 0.03722 C -0.17205 0.03722 -0.18003 0.04693 -0.18003 0.0571 C -0.18003 0.05201 -0.18402 0.04716 -0.18802 0.04716 C -0.19201 0.04716 -0.196 0.05225 -0.196 0.0571 C -0.196 0.05456 -0.19809 0.05201 -0.2 0.05201 C -0.20104 0.05201 -0.20399 0.05456 -0.20399 0.0571 C -0.20399 0.05571 -0.20503 0.05456 -0.20607 0.05456 C -0.20607 0.0541 -0.20816 0.05571 -0.20816 0.0571 C -0.20816 0.05641 -0.20816 0.05571 -0.2092 0.05571 C -0.2092 0.05594 -0.21024 0.05641 -0.21024 0.0571 C -0.21024 0.05664 -0.21024 0.05641 -0.21024 0.05594 C -0.21128 0.05594 -0.21128 0.05641 -0.21128 0.05664 C -0.21232 0.05664 -0.21232 0.05641 -0.21232 0.05594 C -0.21336 0.05594 -0.21336 0.05641 -0.21336 0.05664 " pathEditMode="relative" rAng="0" ptsTypes="fffffffffffffffffff">
                                      <p:cBhvr>
                                        <p:cTn id="18" dur="3000" fill="hold"/>
                                        <p:tgtEl>
                                          <p:spTgt spid="18"/>
                                        </p:tgtEl>
                                        <p:attrNameLst>
                                          <p:attrName>ppt_x</p:attrName>
                                          <p:attrName>ppt_y</p:attrName>
                                        </p:attrNameLst>
                                      </p:cBhvr>
                                      <p:rCtr x="-10700" y="3400"/>
                                    </p:animMotion>
                                  </p:childTnLst>
                                </p:cTn>
                              </p:par>
                              <p:par>
                                <p:cTn id="19" presetID="41" presetClass="path" presetSubtype="0" accel="50000" decel="50000" fill="hold" nodeType="withEffect">
                                  <p:stCondLst>
                                    <p:cond delay="0"/>
                                  </p:stCondLst>
                                  <p:childTnLst>
                                    <p:animMotion origin="layout" path="M 0 0  c -0.004 -0.01065  -0.018 -0.0213  -0.023 -0.0213  c -0.031 0  -0.063 0.16644  -0.063 0.33287  c 0 -0.08388  -0.016 -0.16644  -0.031 -0.16644  c -0.016 0  -0.031 0.08388  -0.031 0.16644  c 0 -0.04128  -0.008 -0.08388  -0.016 -0.08388  c -0.008 0  -0.016 0.04128  -0.016 0.08388  c 0 -0.0213  -0.004 -0.04128  -0.008 -0.04128  c -0.004 0  -0.008 0.0213  -0.008 0.04128  c 0 -0.01065  -0.002 -0.0213  -0.004 -0.0213  c -0.001 0  -0.004 0.01065  -0.004 0.0213  c 0 -0.00533  -0.001 -0.01065  -0.002 -0.01065  c 0 -0.00133  -0.002 0.00533  -0.002 0.01065  c 0 -0.00266  0 -0.00533  -0.001 -0.00533  c 0 0.00133  -0.001 0.00266  -0.001 0.00533  c 0 -0.00133  0 -0.00266  0 -0.00399  c -0.001 0  -0.001 0.00133  -0.001 0.00266  c -0.001 0  -0.001 -0.00133  -0.001 -0.00266  c -0.001 0  -0.001 0.00133  -0.001 0.00266  E" pathEditMode="relative" ptsTypes="">
                                      <p:cBhvr>
                                        <p:cTn id="20" dur="3000" fill="hold"/>
                                        <p:tgtEl>
                                          <p:spTgt spid="8"/>
                                        </p:tgtEl>
                                        <p:attrNameLst>
                                          <p:attrName>ppt_x</p:attrName>
                                          <p:attrName>ppt_y</p:attrName>
                                        </p:attrNameLst>
                                      </p:cBhvr>
                                    </p:animMotion>
                                  </p:childTnLst>
                                </p:cTn>
                              </p:par>
                              <p:par>
                                <p:cTn id="21" presetID="41" presetClass="path" presetSubtype="0" accel="50000" decel="50000" fill="hold" nodeType="withEffect">
                                  <p:stCondLst>
                                    <p:cond delay="0"/>
                                  </p:stCondLst>
                                  <p:childTnLst>
                                    <p:animMotion origin="layout" path="M 0 -0.00994 C -0.00295 -0.01572 -0.01302 -0.02127 -0.01615 -0.02127 C -0.03802 -0.02127 -0.06042 0.06912 -0.06042 0.1595 C -0.06042 0.11373 -0.0717 0.06912 -0.08229 0.06912 C -0.09358 0.06912 -0.10417 0.11465 -0.10417 0.1595 C -0.10417 0.13685 -0.1099 0.11373 -0.11545 0.11373 C -0.12101 0.11373 -0.12674 0.13638 -0.12674 0.1595 C -0.12674 0.14794 -0.12951 0.13685 -0.13229 0.13685 C -0.13507 0.13685 -0.13785 0.1484 -0.13785 0.1595 C -0.13785 0.15372 -0.13941 0.14794 -0.14062 0.14794 C -0.14149 0.14794 -0.14358 0.15372 -0.14358 0.1595 C -0.14358 0.15649 -0.14427 0.15372 -0.14497 0.15372 C -0.14497 0.1528 -0.14635 0.15649 -0.14635 0.1595 C -0.14635 0.15788 -0.14635 0.15649 -0.14722 0.15649 C -0.14722 0.15719 -0.14792 0.15811 -0.14792 0.1595 C -0.14792 0.15857 -0.14792 0.15788 -0.14792 0.15719 C -0.14861 0.15719 -0.14861 0.15811 -0.14861 0.15881 C -0.14931 0.15881 -0.14931 0.15811 -0.14931 0.15719 C -0.15 0.15719 -0.15 0.15811 -0.15 0.15881 " pathEditMode="relative" rAng="0" ptsTypes="fffffffffffffffffff">
                                      <p:cBhvr>
                                        <p:cTn id="22" dur="3000" fill="hold"/>
                                        <p:tgtEl>
                                          <p:spTgt spid="12"/>
                                        </p:tgtEl>
                                        <p:attrNameLst>
                                          <p:attrName>ppt_x</p:attrName>
                                          <p:attrName>ppt_y</p:attrName>
                                        </p:attrNameLst>
                                      </p:cBhvr>
                                      <p:rCtr x="-7500" y="7900"/>
                                    </p:animMotion>
                                  </p:childTnLst>
                                </p:cTn>
                              </p:par>
                              <p:par>
                                <p:cTn id="23" presetID="54" presetClass="path" presetSubtype="0" accel="50000" decel="50000" fill="hold" nodeType="withEffect">
                                  <p:stCondLst>
                                    <p:cond delay="0"/>
                                  </p:stCondLst>
                                  <p:childTnLst>
                                    <p:animMotion origin="layout" path="M -0.0217 0.03376 C -0.01771 0.02312 -0.00365 0.01248 0.00121 0.01248 C 0.03229 0.01248 0.06423 0.17896 0.06423 0.34543 C 0.06423 0.2615 0.08021 0.17896 0.09531 0.17896 C 0.11128 0.17896 0.12639 0.26289 0.12639 0.34543 C 0.12639 0.30405 0.13437 0.2615 0.14236 0.2615 C 0.15035 0.2615 0.15833 0.30289 0.15833 0.34543 C 0.15833 0.32416 0.16232 0.30405 0.16632 0.30405 C 0.17031 0.30405 0.1743 0.32532 0.1743 0.34543 C 0.1743 0.3348 0.17639 0.32416 0.1783 0.32416 C 0.17934 0.32416 0.18229 0.3348 0.18229 0.34543 C 0.18229 0.34011 0.18333 0.3348 0.18437 0.3348 C 0.18437 0.33618 0.18646 0.34011 0.18646 0.34543 C 0.18646 0.34266 0.18646 0.34011 0.1875 0.34011 C 0.1875 0.3415 0.18854 0.34289 0.18854 0.34543 C 0.18854 0.34405 0.18854 0.34266 0.18854 0.3415 C 0.18958 0.3415 0.18958 0.34289 0.18958 0.34428 C 0.19062 0.34428 0.19062 0.34289 0.19062 0.3415 C 0.19166 0.3415 0.19166 0.34289 0.19166 0.34428 " pathEditMode="relative" rAng="0" ptsTypes="fffffffffffffffffff">
                                      <p:cBhvr>
                                        <p:cTn id="24" dur="2000" fill="hold"/>
                                        <p:tgtEl>
                                          <p:spTgt spid="6"/>
                                        </p:tgtEl>
                                        <p:attrNameLst>
                                          <p:attrName>ppt_x</p:attrName>
                                          <p:attrName>ppt_y</p:attrName>
                                        </p:attrNameLst>
                                      </p:cBhvr>
                                      <p:rCtr x="10700" y="14500"/>
                                    </p:animMotion>
                                  </p:childTnLst>
                                </p:cTn>
                              </p:par>
                              <p:par>
                                <p:cTn id="25" presetID="54" presetClass="path" presetSubtype="0" accel="50000" decel="50000" fill="hold" nodeType="withEffect">
                                  <p:stCondLst>
                                    <p:cond delay="0"/>
                                  </p:stCondLst>
                                  <p:childTnLst>
                                    <p:animMotion origin="layout" path="M 0 0  c 0.004 -0.01065  0.018 -0.0213  0.023 -0.0213  c 0.031 0  0.063 0.16644  0.063 0.33287  c 0 -0.08388  0.016 -0.16644  0.031 -0.16644  c 0.016 0  0.031 0.08388  0.031 0.16644  c 0 -0.04128  0.008 -0.08388  0.016 -0.08388  c 0.008 0  0.016 0.04128  0.016 0.08388  c 0 -0.0213  0.004 -0.04128  0.008 -0.04128  c 0.004 0  0.008 0.0213  0.008 0.04128  c 0 -0.01065  0.002 -0.0213  0.004 -0.0213  c 0.001 0  0.004 0.01065  0.004 0.0213  c 0 -0.00533  0.001 -0.01065  0.002 -0.01065  c 0 0.00133  0.002 0.00533  0.002 0.01065  c 0 -0.00266  0 -0.00533  0.001 -0.00533  c 0 0.00133  0.001 0.00266  0.001 0.00533  c 0 -0.00133  0 -0.00266  0 -0.00399  c 0.001 0  0.001 0.00133  0.001 0.00266  c 0.001 0  0.001 -0.00133  0.001 -0.00266  c 0.001 0  0.001 0.00133  0.001 0.00266  E" pathEditMode="relative" ptsTypes="">
                                      <p:cBhvr>
                                        <p:cTn id="26" dur="5000" fill="hold"/>
                                        <p:tgtEl>
                                          <p:spTgt spid="19"/>
                                        </p:tgtEl>
                                        <p:attrNameLst>
                                          <p:attrName>ppt_x</p:attrName>
                                          <p:attrName>ppt_y</p:attrName>
                                        </p:attrNameLst>
                                      </p:cBhvr>
                                    </p:animMotion>
                                  </p:childTnLst>
                                </p:cTn>
                              </p:par>
                              <p:par>
                                <p:cTn id="27" presetID="54" presetClass="path" presetSubtype="0" accel="50000" decel="50000" fill="hold" nodeType="withEffect">
                                  <p:stCondLst>
                                    <p:cond delay="0"/>
                                  </p:stCondLst>
                                  <p:childTnLst>
                                    <p:animMotion origin="layout" path="M 0 4.23024E-6 C 0.00347 -0.01064 0.0158 -0.02127 0.01997 -0.02127 C 0.0474 -0.02127 0.07535 0.14516 0.07535 0.3116 C 0.07535 0.22769 0.08941 0.14516 0.10278 0.14516 C 0.11684 0.14516 0.13003 0.22908 0.13003 0.3116 C 0.13003 0.27022 0.13715 0.22769 0.1441 0.22769 C 0.15104 0.22769 0.15816 0.26907 0.15816 0.3116 C 0.15816 0.29033 0.16163 0.27022 0.1651 0.27022 C 0.16858 0.27022 0.17222 0.29149 0.17222 0.3116 C 0.17222 0.30097 0.17396 0.29033 0.17569 0.29033 C 0.17656 0.29033 0.17917 0.30097 0.17917 0.3116 C 0.17917 0.30628 0.18003 0.30097 0.18108 0.30097 C 0.18108 0.30235 0.18281 0.30628 0.18281 0.3116 C 0.18281 0.30883 0.18281 0.30628 0.18368 0.30628 C 0.18368 0.30767 0.18472 0.30906 0.18472 0.3116 C 0.18472 0.31021 0.18472 0.30883 0.18472 0.30767 C 0.18559 0.30767 0.18559 0.30906 0.18559 0.31044 C 0.18646 0.31044 0.18646 0.30906 0.18646 0.30767 C 0.1875 0.30767 0.1875 0.30906 0.1875 0.31044 " pathEditMode="relative" rAng="0" ptsTypes="fffffffffffffffffff">
                                      <p:cBhvr>
                                        <p:cTn id="28" dur="2000" fill="hold"/>
                                        <p:tgtEl>
                                          <p:spTgt spid="5"/>
                                        </p:tgtEl>
                                        <p:attrNameLst>
                                          <p:attrName>ppt_x</p:attrName>
                                          <p:attrName>ppt_y</p:attrName>
                                        </p:attrNameLst>
                                      </p:cBhvr>
                                      <p:rCtr x="9400" y="14500"/>
                                    </p:animMotion>
                                  </p:childTnLst>
                                </p:cTn>
                              </p:par>
                              <p:par>
                                <p:cTn id="29" presetID="54" presetClass="path" presetSubtype="0" accel="50000" decel="50000" fill="hold" nodeType="withEffect">
                                  <p:stCondLst>
                                    <p:cond delay="0"/>
                                  </p:stCondLst>
                                  <p:childTnLst>
                                    <p:animMotion origin="layout" path="M -3.33333E-6 -0.01156 C 0.00087 -0.01641 0.004 -0.02126 0.00504 -0.02126 C 0.01198 -0.02126 0.01927 0.05525 0.01927 0.13176 C 0.01927 0.09316 0.02275 0.05525 0.02622 0.05525 C 0.02986 0.05525 0.03316 0.09362 0.03316 0.13176 C 0.03316 0.11258 0.0349 0.09316 0.03681 0.09316 C 0.03855 0.09316 0.04028 0.11211 0.04028 0.13176 C 0.04028 0.12182 0.04132 0.11258 0.04219 0.11258 C 0.04306 0.11258 0.04393 0.12252 0.04393 0.13176 C 0.04393 0.12668 0.04445 0.12182 0.0448 0.12182 C 0.04514 0.12182 0.04566 0.12668 0.04566 0.13176 C 0.04566 0.12922 0.04601 0.12668 0.04618 0.12668 C 0.04618 0.12737 0.0467 0.12922 0.0467 0.13176 C 0.0467 0.13038 0.0467 0.12922 0.04688 0.12922 C 0.04688 0.12991 0.04705 0.13038 0.04705 0.13176 C 0.04705 0.13107 0.04705 0.13038 0.04705 0.12991 C 0.0474 0.12991 0.0474 0.13038 0.0474 0.13107 C 0.04757 0.13107 0.04757 0.13038 0.04757 0.12991 C 0.04792 0.12991 0.04792 0.13038 0.04792 0.13107 " pathEditMode="relative" rAng="0" ptsTypes="fffffffffffffffffff">
                                      <p:cBhvr>
                                        <p:cTn id="30" dur="1000" fill="hold"/>
                                        <p:tgtEl>
                                          <p:spTgt spid="7"/>
                                        </p:tgtEl>
                                        <p:attrNameLst>
                                          <p:attrName>ppt_x</p:attrName>
                                          <p:attrName>ppt_y</p:attrName>
                                        </p:attrNameLst>
                                      </p:cBhvr>
                                      <p:rCtr x="2400" y="6700"/>
                                    </p:animMotion>
                                  </p:childTnLst>
                                </p:cTn>
                              </p:par>
                              <p:par>
                                <p:cTn id="31" presetID="54" presetClass="path" presetSubtype="0" accel="50000" decel="50000" fill="hold" nodeType="withEffect">
                                  <p:stCondLst>
                                    <p:cond delay="0"/>
                                  </p:stCondLst>
                                  <p:childTnLst>
                                    <p:animMotion origin="layout" path="M -4.72222E-6 -6.01017E-7 C 0.00365 -0.0067 0.0165 -0.01294 0.02101 -0.01294 C 0.04948 -0.01294 0.07882 0.09038 0.07882 0.19371 C 0.07882 0.14147 0.09341 0.09038 0.1073 0.09038 C 0.12205 0.09038 0.13577 0.14216 0.13577 0.19371 C 0.13577 0.16782 0.14323 0.14147 0.15053 0.14147 C 0.15782 0.14147 0.16511 0.16713 0.16511 0.19371 C 0.16511 0.18031 0.16875 0.16782 0.1724 0.16782 C 0.17622 0.16782 0.17987 0.181 0.17987 0.19371 C 0.17987 0.18701 0.18178 0.18031 0.18351 0.18031 C 0.18438 0.18031 0.18716 0.18701 0.18716 0.19371 C 0.18716 0.19025 0.18803 0.18701 0.18907 0.18701 C 0.18907 0.1877 0.19098 0.19025 0.19098 0.19371 C 0.19098 0.19186 0.19098 0.19025 0.19185 0.19025 C 0.19185 0.19117 0.19289 0.19186 0.19289 0.19371 C 0.19289 0.19279 0.19289 0.19186 0.19289 0.19117 C 0.19375 0.19117 0.19375 0.19186 0.19375 0.19279 C 0.1948 0.19279 0.1948 0.19186 0.1948 0.19117 C 0.19584 0.19117 0.19584 0.19186 0.19584 0.19279 " pathEditMode="relative" rAng="0" ptsTypes="fffffffffffffffffff">
                                      <p:cBhvr>
                                        <p:cTn id="32" dur="2000" fill="hold"/>
                                        <p:tgtEl>
                                          <p:spTgt spid="11"/>
                                        </p:tgtEl>
                                        <p:attrNameLst>
                                          <p:attrName>ppt_x</p:attrName>
                                          <p:attrName>ppt_y</p:attrName>
                                        </p:attrNameLst>
                                      </p:cBhvr>
                                      <p:rCtr x="9800" y="9000"/>
                                    </p:animMotion>
                                  </p:childTnLst>
                                </p:cTn>
                              </p:par>
                              <p:par>
                                <p:cTn id="33" presetID="54" presetClass="path" presetSubtype="0" accel="50000" decel="50000" fill="hold" nodeType="withEffect">
                                  <p:stCondLst>
                                    <p:cond delay="0"/>
                                  </p:stCondLst>
                                  <p:childTnLst>
                                    <p:animMotion origin="layout" path="M -0.0092 -0.00531 C -0.00521 -0.00786 0.00885 -0.01017 0.01372 -0.01017 C 0.04479 -0.01017 0.07674 0.02821 0.07674 0.06659 C 0.07674 0.04717 0.09271 0.02821 0.10781 0.02821 C 0.12378 0.02821 0.13889 0.0474 0.13889 0.06659 C 0.13889 0.05688 0.14688 0.04717 0.15486 0.04717 C 0.16285 0.04717 0.17083 0.05665 0.17083 0.06659 C 0.17083 0.06151 0.17483 0.05688 0.17882 0.05688 C 0.18281 0.05688 0.18681 0.06174 0.18681 0.06659 C 0.18681 0.06405 0.18889 0.06151 0.1908 0.06151 C 0.19184 0.06151 0.19479 0.06405 0.19479 0.06659 C 0.19479 0.06521 0.19583 0.06405 0.19688 0.06405 C 0.19688 0.06428 0.19896 0.06521 0.19896 0.06659 C 0.19896 0.0659 0.19896 0.06521 0.2 0.06521 C 0.2 0.06567 0.20104 0.0659 0.20104 0.06659 C 0.20104 0.06613 0.20104 0.0659 0.20104 0.06567 C 0.20208 0.06567 0.20208 0.0659 0.20208 0.06613 C 0.20313 0.06613 0.20313 0.0659 0.20313 0.06567 C 0.20417 0.06567 0.20417 0.0659 0.20417 0.06613 " pathEditMode="relative" rAng="0" ptsTypes="fffffffffffffffffff">
                                      <p:cBhvr>
                                        <p:cTn id="34" dur="3000" fill="hold"/>
                                        <p:tgtEl>
                                          <p:spTgt spid="15"/>
                                        </p:tgtEl>
                                        <p:attrNameLst>
                                          <p:attrName>ppt_x</p:attrName>
                                          <p:attrName>ppt_y</p:attrName>
                                        </p:attrNameLst>
                                      </p:cBhvr>
                                      <p:rCtr x="10700" y="3400"/>
                                    </p:animMotion>
                                  </p:childTnLst>
                                </p:cTn>
                              </p:par>
                              <p:par>
                                <p:cTn id="35" presetID="54" presetClass="path" presetSubtype="0" accel="50000" decel="50000" fill="hold" nodeType="withEffect">
                                  <p:stCondLst>
                                    <p:cond delay="0"/>
                                  </p:stCondLst>
                                  <p:childTnLst>
                                    <p:animMotion origin="layout" path="M 3.61111E-6 -0.01433 C 0.00399 -0.0178 0.01805 -0.02127 0.02291 -0.02127 C 0.05399 -0.02127 0.08593 0.03306 0.08593 0.08738 C 0.08593 0.05987 0.10191 0.03306 0.11701 0.03306 C 0.13298 0.03306 0.14809 0.06033 0.14809 0.08738 C 0.14809 0.07374 0.15607 0.05987 0.16406 0.05987 C 0.17205 0.05987 0.18003 0.07328 0.18003 0.08738 C 0.18003 0.08021 0.18402 0.07374 0.18802 0.07374 C 0.19201 0.07374 0.196 0.08068 0.196 0.08738 C 0.196 0.08368 0.19809 0.08021 0.2 0.08021 C 0.20104 0.08021 0.20399 0.08368 0.20399 0.08738 C 0.20399 0.08553 0.20503 0.08368 0.20607 0.08368 C 0.20607 0.08414 0.20816 0.08553 0.20816 0.08738 C 0.20816 0.08645 0.20816 0.08553 0.2092 0.08553 C 0.2092 0.08599 0.21024 0.08645 0.21024 0.08738 C 0.21024 0.08692 0.21024 0.08645 0.21024 0.08599 C 0.21128 0.08599 0.21128 0.08645 0.21128 0.08692 C 0.21232 0.08692 0.21232 0.08645 0.21232 0.08599 C 0.21336 0.08599 0.21336 0.08645 0.21336 0.08692 " pathEditMode="relative" rAng="0" ptsTypes="fffffffffffffffffff">
                                      <p:cBhvr>
                                        <p:cTn id="36" dur="1000" fill="hold"/>
                                        <p:tgtEl>
                                          <p:spTgt spid="10"/>
                                        </p:tgtEl>
                                        <p:attrNameLst>
                                          <p:attrName>ppt_x</p:attrName>
                                          <p:attrName>ppt_y</p:attrName>
                                        </p:attrNameLst>
                                      </p:cBhvr>
                                      <p:rCtr x="10700" y="47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Not all Grasshoppers survive</a:t>
            </a:r>
            <a:endParaRPr lang="en-US" dirty="0"/>
          </a:p>
        </p:txBody>
      </p:sp>
      <p:pic>
        <p:nvPicPr>
          <p:cNvPr id="1026" name="Picture 2" descr="C:\Users\Christen\Desktop\MC900083948.WMF"/>
          <p:cNvPicPr>
            <a:picLocks noChangeAspect="1" noChangeArrowheads="1"/>
          </p:cNvPicPr>
          <p:nvPr/>
        </p:nvPicPr>
        <p:blipFill>
          <a:blip r:embed="rId3" cstate="print"/>
          <a:srcRect/>
          <a:stretch>
            <a:fillRect/>
          </a:stretch>
        </p:blipFill>
        <p:spPr bwMode="auto">
          <a:xfrm>
            <a:off x="7391401" y="1219200"/>
            <a:ext cx="1752599" cy="705685"/>
          </a:xfrm>
          <a:prstGeom prst="rect">
            <a:avLst/>
          </a:prstGeom>
          <a:noFill/>
        </p:spPr>
      </p:pic>
      <p:pic>
        <p:nvPicPr>
          <p:cNvPr id="5" name="Picture 2" descr="C:\Users\Christen\Desktop\MC900083948.WMF"/>
          <p:cNvPicPr>
            <a:picLocks noChangeAspect="1" noChangeArrowheads="1"/>
          </p:cNvPicPr>
          <p:nvPr/>
        </p:nvPicPr>
        <p:blipFill>
          <a:blip r:embed="rId3" cstate="print"/>
          <a:srcRect/>
          <a:stretch>
            <a:fillRect/>
          </a:stretch>
        </p:blipFill>
        <p:spPr bwMode="auto">
          <a:xfrm flipH="1">
            <a:off x="6553200" y="3200400"/>
            <a:ext cx="1752599" cy="838200"/>
          </a:xfrm>
          <a:prstGeom prst="rect">
            <a:avLst/>
          </a:prstGeom>
          <a:noFill/>
        </p:spPr>
      </p:pic>
      <p:pic>
        <p:nvPicPr>
          <p:cNvPr id="6" name="Picture 2" descr="C:\Users\Christen\Desktop\MC900083948.WMF"/>
          <p:cNvPicPr>
            <a:picLocks noChangeAspect="1" noChangeArrowheads="1"/>
          </p:cNvPicPr>
          <p:nvPr/>
        </p:nvPicPr>
        <p:blipFill>
          <a:blip r:embed="rId3" cstate="print"/>
          <a:srcRect/>
          <a:stretch>
            <a:fillRect/>
          </a:stretch>
        </p:blipFill>
        <p:spPr bwMode="auto">
          <a:xfrm flipH="1">
            <a:off x="2209800" y="2286000"/>
            <a:ext cx="1905000" cy="705685"/>
          </a:xfrm>
          <a:prstGeom prst="rect">
            <a:avLst/>
          </a:prstGeom>
          <a:noFill/>
        </p:spPr>
      </p:pic>
      <p:pic>
        <p:nvPicPr>
          <p:cNvPr id="7" name="Picture 2" descr="C:\Users\Christen\Desktop\MC900083948.WMF"/>
          <p:cNvPicPr>
            <a:picLocks noChangeAspect="1" noChangeArrowheads="1"/>
          </p:cNvPicPr>
          <p:nvPr/>
        </p:nvPicPr>
        <p:blipFill>
          <a:blip r:embed="rId3" cstate="print"/>
          <a:srcRect/>
          <a:stretch>
            <a:fillRect/>
          </a:stretch>
        </p:blipFill>
        <p:spPr bwMode="auto">
          <a:xfrm flipH="1">
            <a:off x="7278355" y="4495800"/>
            <a:ext cx="1941845" cy="781885"/>
          </a:xfrm>
          <a:prstGeom prst="rect">
            <a:avLst/>
          </a:prstGeom>
          <a:noFill/>
        </p:spPr>
      </p:pic>
      <p:pic>
        <p:nvPicPr>
          <p:cNvPr id="8" name="Picture 2" descr="C:\Users\Christen\Desktop\MC900083948.WMF"/>
          <p:cNvPicPr>
            <a:picLocks noChangeAspect="1" noChangeArrowheads="1"/>
          </p:cNvPicPr>
          <p:nvPr/>
        </p:nvPicPr>
        <p:blipFill>
          <a:blip r:embed="rId3" cstate="print"/>
          <a:srcRect/>
          <a:stretch>
            <a:fillRect/>
          </a:stretch>
        </p:blipFill>
        <p:spPr bwMode="auto">
          <a:xfrm>
            <a:off x="5715000" y="4267200"/>
            <a:ext cx="1752599" cy="553285"/>
          </a:xfrm>
          <a:prstGeom prst="rect">
            <a:avLst/>
          </a:prstGeom>
          <a:noFill/>
        </p:spPr>
      </p:pic>
      <p:pic>
        <p:nvPicPr>
          <p:cNvPr id="9" name="Picture 2" descr="C:\Users\Christen\Desktop\MC900083948.WMF"/>
          <p:cNvPicPr>
            <a:picLocks noChangeAspect="1" noChangeArrowheads="1"/>
          </p:cNvPicPr>
          <p:nvPr/>
        </p:nvPicPr>
        <p:blipFill>
          <a:blip r:embed="rId3" cstate="print"/>
          <a:srcRect/>
          <a:stretch>
            <a:fillRect/>
          </a:stretch>
        </p:blipFill>
        <p:spPr bwMode="auto">
          <a:xfrm>
            <a:off x="4114800" y="2362200"/>
            <a:ext cx="1600200" cy="705685"/>
          </a:xfrm>
          <a:prstGeom prst="rect">
            <a:avLst/>
          </a:prstGeom>
          <a:noFill/>
        </p:spPr>
      </p:pic>
      <p:pic>
        <p:nvPicPr>
          <p:cNvPr id="10" name="Picture 2" descr="C:\Users\Christen\Desktop\MC900083948.WMF"/>
          <p:cNvPicPr>
            <a:picLocks noChangeAspect="1" noChangeArrowheads="1"/>
          </p:cNvPicPr>
          <p:nvPr/>
        </p:nvPicPr>
        <p:blipFill>
          <a:blip r:embed="rId3" cstate="print"/>
          <a:srcRect/>
          <a:stretch>
            <a:fillRect/>
          </a:stretch>
        </p:blipFill>
        <p:spPr bwMode="auto">
          <a:xfrm flipH="1">
            <a:off x="2667000" y="5257800"/>
            <a:ext cx="1941845" cy="781885"/>
          </a:xfrm>
          <a:prstGeom prst="rect">
            <a:avLst/>
          </a:prstGeom>
          <a:noFill/>
        </p:spPr>
      </p:pic>
      <p:pic>
        <p:nvPicPr>
          <p:cNvPr id="11" name="Picture 2" descr="C:\Users\Christen\Desktop\MC900083948.WMF"/>
          <p:cNvPicPr>
            <a:picLocks noChangeAspect="1" noChangeArrowheads="1"/>
          </p:cNvPicPr>
          <p:nvPr/>
        </p:nvPicPr>
        <p:blipFill>
          <a:blip r:embed="rId3" cstate="print"/>
          <a:srcRect/>
          <a:stretch>
            <a:fillRect/>
          </a:stretch>
        </p:blipFill>
        <p:spPr bwMode="auto">
          <a:xfrm flipH="1">
            <a:off x="6096000" y="5181600"/>
            <a:ext cx="1752599" cy="705685"/>
          </a:xfrm>
          <a:prstGeom prst="rect">
            <a:avLst/>
          </a:prstGeom>
          <a:noFill/>
        </p:spPr>
      </p:pic>
      <p:pic>
        <p:nvPicPr>
          <p:cNvPr id="12" name="Picture 2" descr="C:\Users\Christen\Desktop\MC900083948.WMF"/>
          <p:cNvPicPr>
            <a:picLocks noChangeAspect="1" noChangeArrowheads="1"/>
          </p:cNvPicPr>
          <p:nvPr/>
        </p:nvPicPr>
        <p:blipFill>
          <a:blip r:embed="rId3" cstate="print"/>
          <a:srcRect/>
          <a:stretch>
            <a:fillRect/>
          </a:stretch>
        </p:blipFill>
        <p:spPr bwMode="auto">
          <a:xfrm>
            <a:off x="685800" y="2286000"/>
            <a:ext cx="1828800" cy="705685"/>
          </a:xfrm>
          <a:prstGeom prst="rect">
            <a:avLst/>
          </a:prstGeom>
          <a:noFill/>
        </p:spPr>
      </p:pic>
      <p:pic>
        <p:nvPicPr>
          <p:cNvPr id="13" name="Picture 2" descr="C:\Users\Christen\Desktop\MC900083948.WMF"/>
          <p:cNvPicPr>
            <a:picLocks noChangeAspect="1" noChangeArrowheads="1"/>
          </p:cNvPicPr>
          <p:nvPr/>
        </p:nvPicPr>
        <p:blipFill>
          <a:blip r:embed="rId3" cstate="print"/>
          <a:srcRect/>
          <a:stretch>
            <a:fillRect/>
          </a:stretch>
        </p:blipFill>
        <p:spPr bwMode="auto">
          <a:xfrm>
            <a:off x="3810000" y="1524000"/>
            <a:ext cx="1600199" cy="644321"/>
          </a:xfrm>
          <a:prstGeom prst="rect">
            <a:avLst/>
          </a:prstGeom>
          <a:noFill/>
        </p:spPr>
      </p:pic>
      <p:pic>
        <p:nvPicPr>
          <p:cNvPr id="14" name="Picture 2" descr="C:\Users\Christen\Desktop\MC900083948.WMF"/>
          <p:cNvPicPr>
            <a:picLocks noChangeAspect="1" noChangeArrowheads="1"/>
          </p:cNvPicPr>
          <p:nvPr/>
        </p:nvPicPr>
        <p:blipFill>
          <a:blip r:embed="rId3" cstate="print"/>
          <a:srcRect/>
          <a:stretch>
            <a:fillRect/>
          </a:stretch>
        </p:blipFill>
        <p:spPr bwMode="auto">
          <a:xfrm>
            <a:off x="6934200" y="2438400"/>
            <a:ext cx="1905000" cy="767049"/>
          </a:xfrm>
          <a:prstGeom prst="rect">
            <a:avLst/>
          </a:prstGeom>
          <a:noFill/>
        </p:spPr>
      </p:pic>
      <p:pic>
        <p:nvPicPr>
          <p:cNvPr id="15" name="Picture 2" descr="C:\Users\Christen\Desktop\MC900083948.WMF"/>
          <p:cNvPicPr>
            <a:picLocks noChangeAspect="1" noChangeArrowheads="1"/>
          </p:cNvPicPr>
          <p:nvPr/>
        </p:nvPicPr>
        <p:blipFill>
          <a:blip r:embed="rId3" cstate="print"/>
          <a:srcRect/>
          <a:stretch>
            <a:fillRect/>
          </a:stretch>
        </p:blipFill>
        <p:spPr bwMode="auto">
          <a:xfrm flipH="1">
            <a:off x="381000" y="3962400"/>
            <a:ext cx="1523999" cy="457200"/>
          </a:xfrm>
          <a:prstGeom prst="rect">
            <a:avLst/>
          </a:prstGeom>
          <a:noFill/>
        </p:spPr>
      </p:pic>
      <p:pic>
        <p:nvPicPr>
          <p:cNvPr id="16" name="Picture 2" descr="C:\Users\Christen\Desktop\MC900083948.WMF"/>
          <p:cNvPicPr>
            <a:picLocks noChangeAspect="1" noChangeArrowheads="1"/>
          </p:cNvPicPr>
          <p:nvPr/>
        </p:nvPicPr>
        <p:blipFill>
          <a:blip r:embed="rId3" cstate="print"/>
          <a:srcRect/>
          <a:stretch>
            <a:fillRect/>
          </a:stretch>
        </p:blipFill>
        <p:spPr bwMode="auto">
          <a:xfrm>
            <a:off x="5943601" y="1143000"/>
            <a:ext cx="1524000" cy="705685"/>
          </a:xfrm>
          <a:prstGeom prst="rect">
            <a:avLst/>
          </a:prstGeom>
          <a:noFill/>
        </p:spPr>
      </p:pic>
      <p:pic>
        <p:nvPicPr>
          <p:cNvPr id="17" name="Picture 2" descr="C:\Users\Christen\Desktop\MC900083948.WMF"/>
          <p:cNvPicPr>
            <a:picLocks noChangeAspect="1" noChangeArrowheads="1"/>
          </p:cNvPicPr>
          <p:nvPr/>
        </p:nvPicPr>
        <p:blipFill>
          <a:blip r:embed="rId3" cstate="print"/>
          <a:srcRect/>
          <a:stretch>
            <a:fillRect/>
          </a:stretch>
        </p:blipFill>
        <p:spPr bwMode="auto">
          <a:xfrm>
            <a:off x="2057400" y="1066800"/>
            <a:ext cx="1905000" cy="767049"/>
          </a:xfrm>
          <a:prstGeom prst="rect">
            <a:avLst/>
          </a:prstGeom>
          <a:noFill/>
        </p:spPr>
      </p:pic>
      <p:pic>
        <p:nvPicPr>
          <p:cNvPr id="18" name="Picture 2" descr="C:\Users\Christen\Desktop\MC900083948.WMF"/>
          <p:cNvPicPr>
            <a:picLocks noChangeAspect="1" noChangeArrowheads="1"/>
          </p:cNvPicPr>
          <p:nvPr/>
        </p:nvPicPr>
        <p:blipFill>
          <a:blip r:embed="rId3" cstate="print"/>
          <a:srcRect/>
          <a:stretch>
            <a:fillRect/>
          </a:stretch>
        </p:blipFill>
        <p:spPr bwMode="auto">
          <a:xfrm>
            <a:off x="5029200" y="4648200"/>
            <a:ext cx="1752599" cy="781885"/>
          </a:xfrm>
          <a:prstGeom prst="rect">
            <a:avLst/>
          </a:prstGeom>
          <a:noFill/>
        </p:spPr>
      </p:pic>
      <p:pic>
        <p:nvPicPr>
          <p:cNvPr id="19" name="Picture 2" descr="C:\Users\Christen\Desktop\MC900083948.WMF"/>
          <p:cNvPicPr>
            <a:picLocks noChangeAspect="1" noChangeArrowheads="1"/>
          </p:cNvPicPr>
          <p:nvPr/>
        </p:nvPicPr>
        <p:blipFill>
          <a:blip r:embed="rId3" cstate="print"/>
          <a:srcRect/>
          <a:stretch>
            <a:fillRect/>
          </a:stretch>
        </p:blipFill>
        <p:spPr bwMode="auto">
          <a:xfrm flipH="1">
            <a:off x="4419600" y="3048000"/>
            <a:ext cx="1752599" cy="705685"/>
          </a:xfrm>
          <a:prstGeom prst="rect">
            <a:avLst/>
          </a:prstGeom>
          <a:noFill/>
        </p:spPr>
      </p:pic>
      <p:pic>
        <p:nvPicPr>
          <p:cNvPr id="1027" name="Picture 3" descr="C:\Users\Christen\Desktop\MC900438034.PNG"/>
          <p:cNvPicPr>
            <a:picLocks noChangeAspect="1" noChangeArrowheads="1"/>
          </p:cNvPicPr>
          <p:nvPr/>
        </p:nvPicPr>
        <p:blipFill>
          <a:blip r:embed="rId4" cstate="print"/>
          <a:srcRect/>
          <a:stretch>
            <a:fillRect/>
          </a:stretch>
        </p:blipFill>
        <p:spPr bwMode="auto">
          <a:xfrm>
            <a:off x="-2973388" y="2286000"/>
            <a:ext cx="5946775" cy="5946775"/>
          </a:xfrm>
          <a:prstGeom prst="rect">
            <a:avLst/>
          </a:prstGeom>
          <a:noFill/>
        </p:spPr>
      </p:pic>
      <p:sp>
        <p:nvSpPr>
          <p:cNvPr id="20" name="Cross 19"/>
          <p:cNvSpPr/>
          <p:nvPr/>
        </p:nvSpPr>
        <p:spPr>
          <a:xfrm rot="2947323">
            <a:off x="924009" y="2123991"/>
            <a:ext cx="1066800" cy="1066800"/>
          </a:xfrm>
          <a:prstGeom prst="plus">
            <a:avLst>
              <a:gd name="adj" fmla="val 42088"/>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prstClr val="white"/>
              </a:solidFill>
            </a:endParaRPr>
          </a:p>
        </p:txBody>
      </p:sp>
      <p:sp>
        <p:nvSpPr>
          <p:cNvPr id="21" name="Cross 20"/>
          <p:cNvSpPr/>
          <p:nvPr/>
        </p:nvSpPr>
        <p:spPr>
          <a:xfrm rot="2947323">
            <a:off x="3114591" y="5019591"/>
            <a:ext cx="1066800" cy="1066800"/>
          </a:xfrm>
          <a:prstGeom prst="plus">
            <a:avLst>
              <a:gd name="adj" fmla="val 42088"/>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Cross 21"/>
          <p:cNvSpPr/>
          <p:nvPr/>
        </p:nvSpPr>
        <p:spPr>
          <a:xfrm rot="2947323">
            <a:off x="4638591" y="2276389"/>
            <a:ext cx="1066800" cy="1066800"/>
          </a:xfrm>
          <a:prstGeom prst="plus">
            <a:avLst>
              <a:gd name="adj" fmla="val 42088"/>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Cross 22"/>
          <p:cNvSpPr/>
          <p:nvPr/>
        </p:nvSpPr>
        <p:spPr>
          <a:xfrm rot="2947323">
            <a:off x="5400591" y="4562390"/>
            <a:ext cx="1066800" cy="1066800"/>
          </a:xfrm>
          <a:prstGeom prst="plus">
            <a:avLst>
              <a:gd name="adj" fmla="val 42088"/>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Cross 23"/>
          <p:cNvSpPr/>
          <p:nvPr/>
        </p:nvSpPr>
        <p:spPr>
          <a:xfrm rot="2947323">
            <a:off x="7534190" y="2428791"/>
            <a:ext cx="1066800" cy="1066800"/>
          </a:xfrm>
          <a:prstGeom prst="plus">
            <a:avLst>
              <a:gd name="adj" fmla="val 42088"/>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edia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143000" y="685800"/>
            <a:ext cx="6807200" cy="5105400"/>
          </a:xfrm>
          <a:prstGeom prst="rect">
            <a:avLst/>
          </a:prstGeom>
        </p:spPr>
      </p:pic>
    </p:spTree>
    <p:extLst>
      <p:ext uri="{BB962C8B-B14F-4D97-AF65-F5344CB8AC3E}">
        <p14:creationId xmlns:p14="http://schemas.microsoft.com/office/powerpoint/2010/main" val="310679780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fontScale="90000"/>
          </a:bodyPr>
          <a:lstStyle/>
          <a:p>
            <a:r>
              <a:rPr lang="en-US" dirty="0" smtClean="0"/>
              <a:t>Individually Answer</a:t>
            </a:r>
            <a:br>
              <a:rPr lang="en-US" dirty="0" smtClean="0"/>
            </a:br>
            <a:r>
              <a:rPr lang="en-US" dirty="0" smtClean="0"/>
              <a:t>Question #2 in Packet</a:t>
            </a:r>
            <a:endParaRPr lang="en-US" dirty="0"/>
          </a:p>
        </p:txBody>
      </p:sp>
      <p:sp>
        <p:nvSpPr>
          <p:cNvPr id="3" name="TextBox 2"/>
          <p:cNvSpPr txBox="1"/>
          <p:nvPr/>
        </p:nvSpPr>
        <p:spPr>
          <a:xfrm>
            <a:off x="762000" y="1385740"/>
            <a:ext cx="7315200" cy="4062651"/>
          </a:xfrm>
          <a:prstGeom prst="rect">
            <a:avLst/>
          </a:prstGeom>
          <a:solidFill>
            <a:schemeClr val="bg1"/>
          </a:solidFill>
          <a:ln>
            <a:solidFill>
              <a:schemeClr val="tx1"/>
            </a:solidFill>
          </a:ln>
        </p:spPr>
        <p:txBody>
          <a:bodyPr wrap="square" rtlCol="0">
            <a:spAutoFit/>
          </a:bodyPr>
          <a:lstStyle/>
          <a:p>
            <a:r>
              <a:rPr lang="en-US" sz="2000" dirty="0">
                <a:latin typeface="Cambria" pitchFamily="18" charset="0"/>
              </a:rPr>
              <a:t>2.  Two students were discussing the grasshopper study.  </a:t>
            </a:r>
          </a:p>
          <a:p>
            <a:r>
              <a:rPr lang="en-US" sz="2000" dirty="0">
                <a:latin typeface="Cambria" pitchFamily="18" charset="0"/>
              </a:rPr>
              <a:t> </a:t>
            </a:r>
          </a:p>
          <a:p>
            <a:r>
              <a:rPr lang="en-US" sz="2000" dirty="0">
                <a:latin typeface="Cambria" pitchFamily="18" charset="0"/>
              </a:rPr>
              <a:t>	Eric said, “It’s clear. All the grasshoppers are just about the same in each cage. Just by chance, some grasshoppers will be lucky and survive, and others will be unlucky and get caught by the praying mantids.   On average, the grasshoppers that survive will be the same as the grasshoppers that are eaten.</a:t>
            </a:r>
          </a:p>
          <a:p>
            <a:r>
              <a:rPr lang="en-US" sz="2000" dirty="0">
                <a:latin typeface="Cambria" pitchFamily="18" charset="0"/>
              </a:rPr>
              <a:t>	Tara said, “I don’t agree.  I think there will be some kind of difference between the grasshoppers.” </a:t>
            </a:r>
          </a:p>
          <a:p>
            <a:r>
              <a:rPr lang="en-US" sz="2000" dirty="0">
                <a:latin typeface="Cambria" pitchFamily="18" charset="0"/>
              </a:rPr>
              <a:t> </a:t>
            </a:r>
          </a:p>
          <a:p>
            <a:r>
              <a:rPr lang="en-US" sz="2000" dirty="0">
                <a:latin typeface="Cambria" pitchFamily="18" charset="0"/>
              </a:rPr>
              <a:t>Who do you agree with more, Eric or Tara? Explain your answer in detail. </a:t>
            </a:r>
          </a:p>
          <a:p>
            <a:endParaRPr lang="en-US" sz="2000" dirty="0">
              <a:latin typeface="Cambria"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4830763"/>
          </a:xfrm>
        </p:spPr>
        <p:txBody>
          <a:bodyPr>
            <a:normAutofit fontScale="92500" lnSpcReduction="20000"/>
          </a:bodyPr>
          <a:lstStyle/>
          <a:p>
            <a:r>
              <a:rPr lang="en-US" dirty="0" smtClean="0"/>
              <a:t>They used 12 pools, each with 10 tadpoles</a:t>
            </a:r>
          </a:p>
          <a:p>
            <a:r>
              <a:rPr lang="en-US" dirty="0" smtClean="0"/>
              <a:t>Scientists measured many traits of the tadpoles, including:</a:t>
            </a:r>
          </a:p>
          <a:p>
            <a:pPr lvl="1"/>
            <a:r>
              <a:rPr lang="en-US" dirty="0" smtClean="0"/>
              <a:t>Body Width </a:t>
            </a:r>
          </a:p>
          <a:p>
            <a:pPr lvl="1"/>
            <a:r>
              <a:rPr lang="en-US" dirty="0" smtClean="0"/>
              <a:t>Body Length</a:t>
            </a:r>
          </a:p>
          <a:p>
            <a:pPr lvl="1"/>
            <a:r>
              <a:rPr lang="en-US" dirty="0" smtClean="0"/>
              <a:t>Tail </a:t>
            </a:r>
            <a:r>
              <a:rPr lang="en-US" dirty="0"/>
              <a:t>Muscle </a:t>
            </a:r>
            <a:r>
              <a:rPr lang="en-US" dirty="0" smtClean="0"/>
              <a:t>Width</a:t>
            </a:r>
          </a:p>
          <a:p>
            <a:pPr lvl="1"/>
            <a:r>
              <a:rPr lang="en-US" dirty="0" smtClean="0"/>
              <a:t>Color</a:t>
            </a:r>
          </a:p>
          <a:p>
            <a:pPr lvl="1"/>
            <a:r>
              <a:rPr lang="en-US" dirty="0" smtClean="0"/>
              <a:t>Head Size</a:t>
            </a:r>
          </a:p>
          <a:p>
            <a:r>
              <a:rPr lang="en-US" dirty="0" smtClean="0"/>
              <a:t>Then the scientists released three dragonfly larvae into 8 of the pools.  4 of the pools did not have any dragonfly larvae (control). </a:t>
            </a:r>
          </a:p>
          <a:p>
            <a:pPr lvl="1"/>
            <a:endParaRPr lang="en-US" dirty="0"/>
          </a:p>
        </p:txBody>
      </p:sp>
      <p:sp>
        <p:nvSpPr>
          <p:cNvPr id="4" name="Title 1"/>
          <p:cNvSpPr>
            <a:spLocks noGrp="1"/>
          </p:cNvSpPr>
          <p:nvPr>
            <p:ph type="title"/>
          </p:nvPr>
        </p:nvSpPr>
        <p:spPr>
          <a:xfrm>
            <a:off x="457200" y="0"/>
            <a:ext cx="8229600" cy="1143000"/>
          </a:xfrm>
        </p:spPr>
        <p:txBody>
          <a:bodyPr/>
          <a:lstStyle/>
          <a:p>
            <a:r>
              <a:rPr lang="en-US" dirty="0" smtClean="0"/>
              <a:t>Scientists did an experiment.</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Experimental set up</a:t>
            </a:r>
            <a:endParaRPr lang="en-US" dirty="0"/>
          </a:p>
        </p:txBody>
      </p:sp>
      <p:sp>
        <p:nvSpPr>
          <p:cNvPr id="7" name="Oval 6"/>
          <p:cNvSpPr/>
          <p:nvPr/>
        </p:nvSpPr>
        <p:spPr>
          <a:xfrm>
            <a:off x="4876800" y="2057400"/>
            <a:ext cx="114300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4876800" y="3505200"/>
            <a:ext cx="114300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Oval 14"/>
          <p:cNvSpPr/>
          <p:nvPr/>
        </p:nvSpPr>
        <p:spPr>
          <a:xfrm>
            <a:off x="4876800" y="4953000"/>
            <a:ext cx="114300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Oval 16"/>
          <p:cNvSpPr/>
          <p:nvPr/>
        </p:nvSpPr>
        <p:spPr>
          <a:xfrm>
            <a:off x="6781800" y="2057400"/>
            <a:ext cx="114300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Oval 17"/>
          <p:cNvSpPr/>
          <p:nvPr/>
        </p:nvSpPr>
        <p:spPr>
          <a:xfrm>
            <a:off x="6781800" y="3505200"/>
            <a:ext cx="114300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Oval 18"/>
          <p:cNvSpPr/>
          <p:nvPr/>
        </p:nvSpPr>
        <p:spPr>
          <a:xfrm>
            <a:off x="6781800" y="4953000"/>
            <a:ext cx="114300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Oval 19"/>
          <p:cNvSpPr/>
          <p:nvPr/>
        </p:nvSpPr>
        <p:spPr>
          <a:xfrm>
            <a:off x="2971800" y="2057400"/>
            <a:ext cx="114300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Oval 20"/>
          <p:cNvSpPr/>
          <p:nvPr/>
        </p:nvSpPr>
        <p:spPr>
          <a:xfrm>
            <a:off x="2971800" y="3505200"/>
            <a:ext cx="114300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Oval 21"/>
          <p:cNvSpPr/>
          <p:nvPr/>
        </p:nvSpPr>
        <p:spPr>
          <a:xfrm>
            <a:off x="2971800" y="4953000"/>
            <a:ext cx="114300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Oval 22"/>
          <p:cNvSpPr/>
          <p:nvPr/>
        </p:nvSpPr>
        <p:spPr>
          <a:xfrm>
            <a:off x="1143000" y="2057400"/>
            <a:ext cx="114300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Oval 23"/>
          <p:cNvSpPr/>
          <p:nvPr/>
        </p:nvSpPr>
        <p:spPr>
          <a:xfrm>
            <a:off x="1143000" y="3505200"/>
            <a:ext cx="114300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Oval 24"/>
          <p:cNvSpPr/>
          <p:nvPr/>
        </p:nvSpPr>
        <p:spPr>
          <a:xfrm>
            <a:off x="1143000" y="4953000"/>
            <a:ext cx="114300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Pie 25"/>
          <p:cNvSpPr/>
          <p:nvPr/>
        </p:nvSpPr>
        <p:spPr>
          <a:xfrm>
            <a:off x="4419600" y="1143000"/>
            <a:ext cx="533400" cy="457200"/>
          </a:xfrm>
          <a:prstGeom prst="pie">
            <a:avLst>
              <a:gd name="adj1" fmla="val 1108150"/>
              <a:gd name="adj2" fmla="val 19169824"/>
            </a:avLst>
          </a:prstGeom>
          <a:solidFill>
            <a:srgbClr val="FF0000"/>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27" name="Pie 26"/>
          <p:cNvSpPr/>
          <p:nvPr/>
        </p:nvSpPr>
        <p:spPr>
          <a:xfrm>
            <a:off x="7086600" y="2286000"/>
            <a:ext cx="533400" cy="457200"/>
          </a:xfrm>
          <a:prstGeom prst="pie">
            <a:avLst>
              <a:gd name="adj1" fmla="val 1108150"/>
              <a:gd name="adj2" fmla="val 19169824"/>
            </a:avLst>
          </a:prstGeom>
          <a:solidFill>
            <a:srgbClr val="FF0000"/>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28" name="Pie 27"/>
          <p:cNvSpPr/>
          <p:nvPr/>
        </p:nvSpPr>
        <p:spPr>
          <a:xfrm>
            <a:off x="5257800" y="3810000"/>
            <a:ext cx="533400" cy="457200"/>
          </a:xfrm>
          <a:prstGeom prst="pie">
            <a:avLst>
              <a:gd name="adj1" fmla="val 1108150"/>
              <a:gd name="adj2" fmla="val 19169824"/>
            </a:avLst>
          </a:prstGeom>
          <a:solidFill>
            <a:srgbClr val="FF0000"/>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29" name="Pie 28"/>
          <p:cNvSpPr/>
          <p:nvPr/>
        </p:nvSpPr>
        <p:spPr>
          <a:xfrm>
            <a:off x="3352800" y="2209800"/>
            <a:ext cx="533400" cy="457200"/>
          </a:xfrm>
          <a:prstGeom prst="pie">
            <a:avLst>
              <a:gd name="adj1" fmla="val 1108150"/>
              <a:gd name="adj2" fmla="val 19169824"/>
            </a:avLst>
          </a:prstGeom>
          <a:solidFill>
            <a:srgbClr val="FF0000"/>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30" name="Pie 29"/>
          <p:cNvSpPr/>
          <p:nvPr/>
        </p:nvSpPr>
        <p:spPr>
          <a:xfrm>
            <a:off x="1447800" y="5334000"/>
            <a:ext cx="533400" cy="457200"/>
          </a:xfrm>
          <a:prstGeom prst="pie">
            <a:avLst>
              <a:gd name="adj1" fmla="val 1108150"/>
              <a:gd name="adj2" fmla="val 19169824"/>
            </a:avLst>
          </a:prstGeom>
          <a:solidFill>
            <a:srgbClr val="FF0000"/>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31" name="TextBox 30"/>
          <p:cNvSpPr txBox="1"/>
          <p:nvPr/>
        </p:nvSpPr>
        <p:spPr>
          <a:xfrm>
            <a:off x="4953000" y="1138535"/>
            <a:ext cx="4343400" cy="461665"/>
          </a:xfrm>
          <a:prstGeom prst="rect">
            <a:avLst/>
          </a:prstGeom>
          <a:noFill/>
        </p:spPr>
        <p:txBody>
          <a:bodyPr wrap="square" rtlCol="0">
            <a:spAutoFit/>
          </a:bodyPr>
          <a:lstStyle/>
          <a:p>
            <a:r>
              <a:rPr lang="en-US" sz="2400" dirty="0" smtClean="0">
                <a:solidFill>
                  <a:prstClr val="black"/>
                </a:solidFill>
              </a:rPr>
              <a:t>= Dragonfly larva in the pond</a:t>
            </a:r>
            <a:endParaRPr lang="en-US" sz="2400" dirty="0">
              <a:solidFill>
                <a:prstClr val="black"/>
              </a:solidFill>
            </a:endParaRPr>
          </a:p>
        </p:txBody>
      </p:sp>
      <p:sp>
        <p:nvSpPr>
          <p:cNvPr id="32" name="Oval 31"/>
          <p:cNvSpPr/>
          <p:nvPr/>
        </p:nvSpPr>
        <p:spPr>
          <a:xfrm>
            <a:off x="685800" y="11430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TextBox 32"/>
          <p:cNvSpPr txBox="1"/>
          <p:nvPr/>
        </p:nvSpPr>
        <p:spPr>
          <a:xfrm>
            <a:off x="1219200" y="1143000"/>
            <a:ext cx="4343400" cy="461665"/>
          </a:xfrm>
          <a:prstGeom prst="rect">
            <a:avLst/>
          </a:prstGeom>
          <a:noFill/>
        </p:spPr>
        <p:txBody>
          <a:bodyPr wrap="square" rtlCol="0">
            <a:spAutoFit/>
          </a:bodyPr>
          <a:lstStyle/>
          <a:p>
            <a:r>
              <a:rPr lang="en-US" sz="2400" dirty="0" smtClean="0">
                <a:solidFill>
                  <a:prstClr val="black"/>
                </a:solidFill>
              </a:rPr>
              <a:t>- Pond with 10 tadpoles</a:t>
            </a:r>
            <a:endParaRPr lang="en-US" sz="2400" dirty="0">
              <a:solidFill>
                <a:prstClr val="black"/>
              </a:solidFill>
            </a:endParaRPr>
          </a:p>
        </p:txBody>
      </p:sp>
      <p:sp>
        <p:nvSpPr>
          <p:cNvPr id="34" name="Rectangle 33"/>
          <p:cNvSpPr/>
          <p:nvPr/>
        </p:nvSpPr>
        <p:spPr>
          <a:xfrm>
            <a:off x="304800" y="914400"/>
            <a:ext cx="8686800" cy="990600"/>
          </a:xfrm>
          <a:prstGeom prst="rect">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Pie 34"/>
          <p:cNvSpPr/>
          <p:nvPr/>
        </p:nvSpPr>
        <p:spPr>
          <a:xfrm>
            <a:off x="5257800" y="5181600"/>
            <a:ext cx="533400" cy="457200"/>
          </a:xfrm>
          <a:prstGeom prst="pie">
            <a:avLst>
              <a:gd name="adj1" fmla="val 1108150"/>
              <a:gd name="adj2" fmla="val 19169824"/>
            </a:avLst>
          </a:prstGeom>
          <a:solidFill>
            <a:srgbClr val="FF0000"/>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36" name="Pie 35"/>
          <p:cNvSpPr/>
          <p:nvPr/>
        </p:nvSpPr>
        <p:spPr>
          <a:xfrm>
            <a:off x="7086600" y="5181600"/>
            <a:ext cx="533400" cy="457200"/>
          </a:xfrm>
          <a:prstGeom prst="pie">
            <a:avLst>
              <a:gd name="adj1" fmla="val 1108150"/>
              <a:gd name="adj2" fmla="val 19169824"/>
            </a:avLst>
          </a:prstGeom>
          <a:solidFill>
            <a:srgbClr val="FF0000"/>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37" name="Pie 36"/>
          <p:cNvSpPr/>
          <p:nvPr/>
        </p:nvSpPr>
        <p:spPr>
          <a:xfrm>
            <a:off x="3276600" y="3810000"/>
            <a:ext cx="533400" cy="457200"/>
          </a:xfrm>
          <a:prstGeom prst="pie">
            <a:avLst>
              <a:gd name="adj1" fmla="val 1108150"/>
              <a:gd name="adj2" fmla="val 19169824"/>
            </a:avLst>
          </a:prstGeom>
          <a:solidFill>
            <a:srgbClr val="FF0000"/>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38" name="Pie 37"/>
          <p:cNvSpPr/>
          <p:nvPr/>
        </p:nvSpPr>
        <p:spPr>
          <a:xfrm>
            <a:off x="1447800" y="2362200"/>
            <a:ext cx="533400" cy="457200"/>
          </a:xfrm>
          <a:prstGeom prst="pie">
            <a:avLst>
              <a:gd name="adj1" fmla="val 1108150"/>
              <a:gd name="adj2" fmla="val 19169824"/>
            </a:avLst>
          </a:prstGeom>
          <a:solidFill>
            <a:srgbClr val="FF0000"/>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39" name="TextBox 38"/>
          <p:cNvSpPr txBox="1"/>
          <p:nvPr/>
        </p:nvSpPr>
        <p:spPr>
          <a:xfrm>
            <a:off x="914400" y="2362200"/>
            <a:ext cx="7315200" cy="1446550"/>
          </a:xfrm>
          <a:prstGeom prst="rect">
            <a:avLst/>
          </a:prstGeom>
          <a:solidFill>
            <a:schemeClr val="bg1">
              <a:lumMod val="85000"/>
            </a:schemeClr>
          </a:solidFill>
          <a:ln>
            <a:solidFill>
              <a:srgbClr val="FF0000"/>
            </a:solidFill>
          </a:ln>
        </p:spPr>
        <p:txBody>
          <a:bodyPr wrap="square" rtlCol="0">
            <a:spAutoFit/>
          </a:bodyPr>
          <a:lstStyle/>
          <a:p>
            <a:r>
              <a:rPr lang="en-US" sz="4400" dirty="0" smtClean="0">
                <a:solidFill>
                  <a:prstClr val="black"/>
                </a:solidFill>
              </a:rPr>
              <a:t>12 Pools were set up. Each with 10 tadpoles each</a:t>
            </a:r>
            <a:endParaRPr lang="en-US" sz="4400" dirty="0">
              <a:solidFill>
                <a:prstClr val="black"/>
              </a:solidFill>
            </a:endParaRPr>
          </a:p>
        </p:txBody>
      </p:sp>
      <p:sp>
        <p:nvSpPr>
          <p:cNvPr id="40" name="TextBox 39"/>
          <p:cNvSpPr txBox="1"/>
          <p:nvPr/>
        </p:nvSpPr>
        <p:spPr>
          <a:xfrm>
            <a:off x="533400" y="2362200"/>
            <a:ext cx="8001000" cy="2123658"/>
          </a:xfrm>
          <a:prstGeom prst="rect">
            <a:avLst/>
          </a:prstGeom>
          <a:solidFill>
            <a:schemeClr val="bg1">
              <a:lumMod val="85000"/>
            </a:schemeClr>
          </a:solidFill>
          <a:ln>
            <a:solidFill>
              <a:srgbClr val="FF0000"/>
            </a:solidFill>
          </a:ln>
        </p:spPr>
        <p:txBody>
          <a:bodyPr wrap="square" rtlCol="0">
            <a:spAutoFit/>
          </a:bodyPr>
          <a:lstStyle/>
          <a:p>
            <a:r>
              <a:rPr lang="en-US" sz="4400" dirty="0" smtClean="0">
                <a:solidFill>
                  <a:prstClr val="black"/>
                </a:solidFill>
              </a:rPr>
              <a:t>Three dragonfly larva (predator) were released into 8 of the 12 pools overnight</a:t>
            </a:r>
            <a:endParaRPr lang="en-US" sz="4400" dirty="0">
              <a:solidFill>
                <a:prstClr val="blac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1000"/>
                                        <p:tgtEl>
                                          <p:spTgt spid="39"/>
                                        </p:tgtEl>
                                      </p:cBhvr>
                                    </p:animEffect>
                                    <p:set>
                                      <p:cBhvr>
                                        <p:cTn id="12" dur="1" fill="hold">
                                          <p:stCondLst>
                                            <p:cond delay="999"/>
                                          </p:stCondLst>
                                        </p:cTn>
                                        <p:tgtEl>
                                          <p:spTgt spid="39"/>
                                        </p:tgtEl>
                                        <p:attrNameLst>
                                          <p:attrName>style.visibility</p:attrName>
                                        </p:attrNameLst>
                                      </p:cBhvr>
                                      <p:to>
                                        <p:strVal val="hidden"/>
                                      </p:to>
                                    </p:se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1000"/>
                                        <p:tgtEl>
                                          <p:spTgt spid="2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1000"/>
                                        <p:tgtEl>
                                          <p:spTgt spid="2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1000"/>
                                        <p:tgtEl>
                                          <p:spTgt spid="2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1000"/>
                                        <p:tgtEl>
                                          <p:spTgt spid="19"/>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1000"/>
                                        <p:tgtEl>
                                          <p:spTgt spid="40"/>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xit" presetSubtype="0" fill="hold" grpId="1" nodeType="clickEffect">
                                  <p:stCondLst>
                                    <p:cond delay="0"/>
                                  </p:stCondLst>
                                  <p:childTnLst>
                                    <p:animEffect transition="out" filter="fade">
                                      <p:cBhvr>
                                        <p:cTn id="65" dur="1000"/>
                                        <p:tgtEl>
                                          <p:spTgt spid="40"/>
                                        </p:tgtEl>
                                      </p:cBhvr>
                                    </p:animEffect>
                                    <p:set>
                                      <p:cBhvr>
                                        <p:cTn id="66" dur="1" fill="hold">
                                          <p:stCondLst>
                                            <p:cond delay="999"/>
                                          </p:stCondLst>
                                        </p:cTn>
                                        <p:tgtEl>
                                          <p:spTgt spid="40"/>
                                        </p:tgtEl>
                                        <p:attrNameLst>
                                          <p:attrName>style.visibility</p:attrName>
                                        </p:attrNameLst>
                                      </p:cBhvr>
                                      <p:to>
                                        <p:strVal val="hidden"/>
                                      </p:to>
                                    </p:set>
                                  </p:childTnLst>
                                </p:cTn>
                              </p:par>
                            </p:childTnLst>
                          </p:cTn>
                        </p:par>
                        <p:par>
                          <p:cTn id="67" fill="hold">
                            <p:stCondLst>
                              <p:cond delay="1000"/>
                            </p:stCondLst>
                            <p:childTnLst>
                              <p:par>
                                <p:cTn id="68" presetID="10" presetClass="entr" presetSubtype="0" fill="hold" grpId="0" nodeType="after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500"/>
                                        <p:tgtEl>
                                          <p:spTgt spid="31"/>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500"/>
                                        <p:tgtEl>
                                          <p:spTgt spid="26"/>
                                        </p:tgtEl>
                                      </p:cBhvr>
                                    </p:animEffect>
                                  </p:childTnLst>
                                </p:cTn>
                              </p:par>
                            </p:childTnLst>
                          </p:cTn>
                        </p:par>
                        <p:par>
                          <p:cTn id="74" fill="hold">
                            <p:stCondLst>
                              <p:cond delay="1500"/>
                            </p:stCondLst>
                            <p:childTnLst>
                              <p:par>
                                <p:cTn id="75" presetID="10" presetClass="entr" presetSubtype="0"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fade">
                                      <p:cBhvr>
                                        <p:cTn id="77" dur="1000"/>
                                        <p:tgtEl>
                                          <p:spTgt spid="38"/>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1000"/>
                                        <p:tgtEl>
                                          <p:spTgt spid="29"/>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fade">
                                      <p:cBhvr>
                                        <p:cTn id="83" dur="1000"/>
                                        <p:tgtEl>
                                          <p:spTgt spid="27"/>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fade">
                                      <p:cBhvr>
                                        <p:cTn id="86" dur="1000"/>
                                        <p:tgtEl>
                                          <p:spTgt spid="28"/>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fade">
                                      <p:cBhvr>
                                        <p:cTn id="89" dur="1000"/>
                                        <p:tgtEl>
                                          <p:spTgt spid="37"/>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fade">
                                      <p:cBhvr>
                                        <p:cTn id="92" dur="1000"/>
                                        <p:tgtEl>
                                          <p:spTgt spid="30"/>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fade">
                                      <p:cBhvr>
                                        <p:cTn id="95" dur="1000"/>
                                        <p:tgtEl>
                                          <p:spTgt spid="35"/>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fade">
                                      <p:cBhvr>
                                        <p:cTn id="98"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5"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animBg="1"/>
      <p:bldP spid="33" grpId="0"/>
      <p:bldP spid="35" grpId="0" animBg="1"/>
      <p:bldP spid="36" grpId="0" animBg="1"/>
      <p:bldP spid="37" grpId="0" animBg="1"/>
      <p:bldP spid="38" grpId="0" animBg="1"/>
      <p:bldP spid="39" grpId="0" animBg="1"/>
      <p:bldP spid="39" grpId="1" animBg="1"/>
      <p:bldP spid="40" grpId="0" animBg="1"/>
      <p:bldP spid="40"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itle 1"/>
          <p:cNvSpPr txBox="1">
            <a:spLocks/>
          </p:cNvSpPr>
          <p:nvPr/>
        </p:nvSpPr>
        <p:spPr>
          <a:xfrm>
            <a:off x="457200" y="0"/>
            <a:ext cx="8229600" cy="1143000"/>
          </a:xfrm>
          <a:prstGeom prst="rect">
            <a:avLst/>
          </a:prstGeom>
        </p:spPr>
        <p:txBody>
          <a:bodyPr vert="horz" lIns="91440" tIns="45720" rIns="91440" bIns="45720" rtlCol="0" anchor="ctr">
            <a:normAutofit/>
          </a:bodyPr>
          <a:lstStyle/>
          <a:p>
            <a:pPr algn="ctr">
              <a:spcBef>
                <a:spcPct val="0"/>
              </a:spcBef>
              <a:defRPr/>
            </a:pPr>
            <a:r>
              <a:rPr lang="en-US" sz="4400" dirty="0" smtClean="0">
                <a:solidFill>
                  <a:prstClr val="black"/>
                </a:solidFill>
              </a:rPr>
              <a:t>Larvae in Pond Overnight</a:t>
            </a:r>
          </a:p>
        </p:txBody>
      </p:sp>
      <p:pic>
        <p:nvPicPr>
          <p:cNvPr id="2053" name="Picture 5"/>
          <p:cNvPicPr>
            <a:picLocks noChangeAspect="1" noChangeArrowheads="1"/>
          </p:cNvPicPr>
          <p:nvPr/>
        </p:nvPicPr>
        <p:blipFill>
          <a:blip r:embed="rId2" cstate="print"/>
          <a:srcRect/>
          <a:stretch>
            <a:fillRect/>
          </a:stretch>
        </p:blipFill>
        <p:spPr bwMode="auto">
          <a:xfrm rot="20465524" flipH="1">
            <a:off x="-1540113" y="3986371"/>
            <a:ext cx="6019800" cy="4195048"/>
          </a:xfrm>
          <a:prstGeom prst="rect">
            <a:avLst/>
          </a:prstGeom>
          <a:noFill/>
          <a:ln w="9525">
            <a:noFill/>
            <a:miter lim="800000"/>
            <a:headEnd/>
            <a:tailEnd/>
          </a:ln>
          <a:effectLst/>
        </p:spPr>
      </p:pic>
      <p:grpSp>
        <p:nvGrpSpPr>
          <p:cNvPr id="2" name="Group 84"/>
          <p:cNvGrpSpPr/>
          <p:nvPr/>
        </p:nvGrpSpPr>
        <p:grpSpPr>
          <a:xfrm rot="21400668" flipH="1">
            <a:off x="4816464" y="5781366"/>
            <a:ext cx="2308238" cy="614442"/>
            <a:chOff x="1143000" y="838200"/>
            <a:chExt cx="3886200" cy="1143000"/>
          </a:xfrm>
        </p:grpSpPr>
        <p:grpSp>
          <p:nvGrpSpPr>
            <p:cNvPr id="3" name="Group 12"/>
            <p:cNvGrpSpPr/>
            <p:nvPr/>
          </p:nvGrpSpPr>
          <p:grpSpPr>
            <a:xfrm>
              <a:off x="1143000" y="838200"/>
              <a:ext cx="3886200" cy="1143000"/>
              <a:chOff x="1180381" y="838200"/>
              <a:chExt cx="4839419" cy="1371600"/>
            </a:xfrm>
          </p:grpSpPr>
          <p:sp>
            <p:nvSpPr>
              <p:cNvPr id="91" name="Freeform 90"/>
              <p:cNvSpPr/>
              <p:nvPr/>
            </p:nvSpPr>
            <p:spPr>
              <a:xfrm>
                <a:off x="2286000" y="838200"/>
                <a:ext cx="3733800" cy="137160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2" name="Oval 91"/>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87" name="Freeform 86"/>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8" name="Freeform 87"/>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3"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9" name="Oval 88"/>
            <p:cNvSpPr/>
            <p:nvPr/>
          </p:nvSpPr>
          <p:spPr>
            <a:xfrm>
              <a:off x="1143000" y="939800"/>
              <a:ext cx="1132609" cy="812800"/>
            </a:xfrm>
            <a:prstGeom prst="ellipse">
              <a:avLst/>
            </a:prstGeom>
            <a:blipFill>
              <a:blip r:embed="rId3"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0" name="Oval 89"/>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4" name="Group 92"/>
          <p:cNvGrpSpPr/>
          <p:nvPr/>
        </p:nvGrpSpPr>
        <p:grpSpPr>
          <a:xfrm rot="166208">
            <a:off x="3363803" y="2592909"/>
            <a:ext cx="2047036" cy="504852"/>
            <a:chOff x="1143000" y="838200"/>
            <a:chExt cx="3886200" cy="1143000"/>
          </a:xfrm>
        </p:grpSpPr>
        <p:grpSp>
          <p:nvGrpSpPr>
            <p:cNvPr id="5" name="Group 12"/>
            <p:cNvGrpSpPr/>
            <p:nvPr/>
          </p:nvGrpSpPr>
          <p:grpSpPr>
            <a:xfrm>
              <a:off x="1143000" y="838200"/>
              <a:ext cx="3886200" cy="1143000"/>
              <a:chOff x="1180381" y="838200"/>
              <a:chExt cx="4839419" cy="1371600"/>
            </a:xfrm>
          </p:grpSpPr>
          <p:sp>
            <p:nvSpPr>
              <p:cNvPr id="99" name="Freeform 98"/>
              <p:cNvSpPr/>
              <p:nvPr/>
            </p:nvSpPr>
            <p:spPr>
              <a:xfrm>
                <a:off x="2286000" y="838200"/>
                <a:ext cx="3733800" cy="137160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0" name="Oval 99"/>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95" name="Freeform 94"/>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6" name="Freeform 95"/>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3"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7" name="Oval 96"/>
            <p:cNvSpPr/>
            <p:nvPr/>
          </p:nvSpPr>
          <p:spPr>
            <a:xfrm>
              <a:off x="1143000" y="939800"/>
              <a:ext cx="1132609" cy="812800"/>
            </a:xfrm>
            <a:prstGeom prst="ellipse">
              <a:avLst/>
            </a:prstGeom>
            <a:blipFill>
              <a:blip r:embed="rId3"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8" name="Oval 97"/>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6" name="Group 100"/>
          <p:cNvGrpSpPr/>
          <p:nvPr/>
        </p:nvGrpSpPr>
        <p:grpSpPr>
          <a:xfrm rot="20676530">
            <a:off x="5696337" y="955992"/>
            <a:ext cx="2133601" cy="721876"/>
            <a:chOff x="1143000" y="630514"/>
            <a:chExt cx="3886201" cy="1546877"/>
          </a:xfrm>
        </p:grpSpPr>
        <p:grpSp>
          <p:nvGrpSpPr>
            <p:cNvPr id="7" name="Group 12"/>
            <p:cNvGrpSpPr/>
            <p:nvPr/>
          </p:nvGrpSpPr>
          <p:grpSpPr>
            <a:xfrm>
              <a:off x="1143000" y="630514"/>
              <a:ext cx="3886201" cy="1546877"/>
              <a:chOff x="1180381" y="588976"/>
              <a:chExt cx="4839420" cy="1856252"/>
            </a:xfrm>
          </p:grpSpPr>
          <p:sp>
            <p:nvSpPr>
              <p:cNvPr id="107" name="Freeform 106"/>
              <p:cNvSpPr/>
              <p:nvPr/>
            </p:nvSpPr>
            <p:spPr>
              <a:xfrm>
                <a:off x="2286003" y="588976"/>
                <a:ext cx="3733798" cy="1856252"/>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8" name="Oval 107"/>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03" name="Freeform 102"/>
            <p:cNvSpPr/>
            <p:nvPr/>
          </p:nvSpPr>
          <p:spPr>
            <a:xfrm>
              <a:off x="2110155" y="1059464"/>
              <a:ext cx="2322853" cy="673054"/>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4" name="Freeform 103"/>
            <p:cNvSpPr/>
            <p:nvPr/>
          </p:nvSpPr>
          <p:spPr>
            <a:xfrm>
              <a:off x="2017718" y="1053854"/>
              <a:ext cx="2322853" cy="673058"/>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3"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5" name="Oval 104"/>
            <p:cNvSpPr/>
            <p:nvPr/>
          </p:nvSpPr>
          <p:spPr>
            <a:xfrm>
              <a:off x="1143000" y="939800"/>
              <a:ext cx="1132609" cy="812800"/>
            </a:xfrm>
            <a:prstGeom prst="ellipse">
              <a:avLst/>
            </a:prstGeom>
            <a:blipFill>
              <a:blip r:embed="rId3"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6" name="Oval 105"/>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8" name="Group 108"/>
          <p:cNvGrpSpPr/>
          <p:nvPr/>
        </p:nvGrpSpPr>
        <p:grpSpPr>
          <a:xfrm rot="568867">
            <a:off x="6658759" y="4515483"/>
            <a:ext cx="2133600" cy="533400"/>
            <a:chOff x="1143000" y="838200"/>
            <a:chExt cx="3886200" cy="1143000"/>
          </a:xfrm>
        </p:grpSpPr>
        <p:grpSp>
          <p:nvGrpSpPr>
            <p:cNvPr id="9" name="Group 12"/>
            <p:cNvGrpSpPr/>
            <p:nvPr/>
          </p:nvGrpSpPr>
          <p:grpSpPr>
            <a:xfrm>
              <a:off x="1143000" y="838200"/>
              <a:ext cx="3886200" cy="1143000"/>
              <a:chOff x="1180381" y="838200"/>
              <a:chExt cx="4839419" cy="1371600"/>
            </a:xfrm>
          </p:grpSpPr>
          <p:sp>
            <p:nvSpPr>
              <p:cNvPr id="115" name="Freeform 114"/>
              <p:cNvSpPr/>
              <p:nvPr/>
            </p:nvSpPr>
            <p:spPr>
              <a:xfrm>
                <a:off x="2286000" y="838200"/>
                <a:ext cx="3733800" cy="137160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6" name="Oval 115"/>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11" name="Freeform 110"/>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2" name="Freeform 111"/>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3"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3" name="Oval 112"/>
            <p:cNvSpPr/>
            <p:nvPr/>
          </p:nvSpPr>
          <p:spPr>
            <a:xfrm>
              <a:off x="1143000" y="939800"/>
              <a:ext cx="1132609" cy="812800"/>
            </a:xfrm>
            <a:prstGeom prst="ellipse">
              <a:avLst/>
            </a:prstGeom>
            <a:blipFill>
              <a:blip r:embed="rId3"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4" name="Oval 113"/>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0" name="Group 116"/>
          <p:cNvGrpSpPr/>
          <p:nvPr/>
        </p:nvGrpSpPr>
        <p:grpSpPr>
          <a:xfrm rot="734618">
            <a:off x="3918493" y="1972769"/>
            <a:ext cx="2133600" cy="533400"/>
            <a:chOff x="1143000" y="838200"/>
            <a:chExt cx="3886200" cy="1143000"/>
          </a:xfrm>
        </p:grpSpPr>
        <p:grpSp>
          <p:nvGrpSpPr>
            <p:cNvPr id="11" name="Group 12"/>
            <p:cNvGrpSpPr/>
            <p:nvPr/>
          </p:nvGrpSpPr>
          <p:grpSpPr>
            <a:xfrm>
              <a:off x="1143000" y="838200"/>
              <a:ext cx="3886200" cy="1143000"/>
              <a:chOff x="1180381" y="838200"/>
              <a:chExt cx="4839419" cy="1371600"/>
            </a:xfrm>
          </p:grpSpPr>
          <p:sp>
            <p:nvSpPr>
              <p:cNvPr id="123" name="Freeform 122"/>
              <p:cNvSpPr/>
              <p:nvPr/>
            </p:nvSpPr>
            <p:spPr>
              <a:xfrm>
                <a:off x="2286000" y="838200"/>
                <a:ext cx="3733800" cy="137160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4" name="Oval 123"/>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19" name="Freeform 118"/>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0" name="Freeform 119"/>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3"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1" name="Oval 120"/>
            <p:cNvSpPr/>
            <p:nvPr/>
          </p:nvSpPr>
          <p:spPr>
            <a:xfrm>
              <a:off x="1143000" y="939800"/>
              <a:ext cx="1132609" cy="812800"/>
            </a:xfrm>
            <a:prstGeom prst="ellipse">
              <a:avLst/>
            </a:prstGeom>
            <a:blipFill>
              <a:blip r:embed="rId3"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2" name="Oval 121"/>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2" name="Group 124"/>
          <p:cNvGrpSpPr/>
          <p:nvPr/>
        </p:nvGrpSpPr>
        <p:grpSpPr>
          <a:xfrm rot="20911262" flipH="1">
            <a:off x="412738" y="4169368"/>
            <a:ext cx="2133600" cy="533400"/>
            <a:chOff x="1143000" y="838200"/>
            <a:chExt cx="3886200" cy="1143000"/>
          </a:xfrm>
        </p:grpSpPr>
        <p:grpSp>
          <p:nvGrpSpPr>
            <p:cNvPr id="13" name="Group 12"/>
            <p:cNvGrpSpPr/>
            <p:nvPr/>
          </p:nvGrpSpPr>
          <p:grpSpPr>
            <a:xfrm>
              <a:off x="1143000" y="838200"/>
              <a:ext cx="3886200" cy="1143000"/>
              <a:chOff x="1180381" y="838200"/>
              <a:chExt cx="4839419" cy="1371600"/>
            </a:xfrm>
          </p:grpSpPr>
          <p:sp>
            <p:nvSpPr>
              <p:cNvPr id="131" name="Freeform 130"/>
              <p:cNvSpPr/>
              <p:nvPr/>
            </p:nvSpPr>
            <p:spPr>
              <a:xfrm>
                <a:off x="2286000" y="838200"/>
                <a:ext cx="3733800" cy="137160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2" name="Oval 131"/>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27" name="Freeform 126"/>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8" name="Freeform 127"/>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3"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9" name="Oval 128"/>
            <p:cNvSpPr/>
            <p:nvPr/>
          </p:nvSpPr>
          <p:spPr>
            <a:xfrm>
              <a:off x="1143000" y="939800"/>
              <a:ext cx="1132609" cy="812800"/>
            </a:xfrm>
            <a:prstGeom prst="ellipse">
              <a:avLst/>
            </a:prstGeom>
            <a:blipFill>
              <a:blip r:embed="rId3"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0" name="Oval 129"/>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4" name="Group 132"/>
          <p:cNvGrpSpPr/>
          <p:nvPr/>
        </p:nvGrpSpPr>
        <p:grpSpPr>
          <a:xfrm rot="1686210" flipH="1">
            <a:off x="3227118" y="3892810"/>
            <a:ext cx="2317032" cy="1056817"/>
            <a:chOff x="1143000" y="838200"/>
            <a:chExt cx="3886202" cy="1316175"/>
          </a:xfrm>
        </p:grpSpPr>
        <p:grpSp>
          <p:nvGrpSpPr>
            <p:cNvPr id="15" name="Group 12"/>
            <p:cNvGrpSpPr/>
            <p:nvPr/>
          </p:nvGrpSpPr>
          <p:grpSpPr>
            <a:xfrm>
              <a:off x="1143000" y="838200"/>
              <a:ext cx="3886202" cy="1316175"/>
              <a:chOff x="1180381" y="838200"/>
              <a:chExt cx="4839421" cy="1579410"/>
            </a:xfrm>
          </p:grpSpPr>
          <p:sp>
            <p:nvSpPr>
              <p:cNvPr id="139" name="Freeform 138"/>
              <p:cNvSpPr/>
              <p:nvPr/>
            </p:nvSpPr>
            <p:spPr>
              <a:xfrm>
                <a:off x="2286003" y="838200"/>
                <a:ext cx="3733799" cy="157941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0" name="Oval 139"/>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35" name="Freeform 134"/>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6" name="Freeform 135"/>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3"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7" name="Oval 136"/>
            <p:cNvSpPr/>
            <p:nvPr/>
          </p:nvSpPr>
          <p:spPr>
            <a:xfrm>
              <a:off x="1143000" y="939800"/>
              <a:ext cx="1132609" cy="812800"/>
            </a:xfrm>
            <a:prstGeom prst="ellipse">
              <a:avLst/>
            </a:prstGeom>
            <a:blipFill>
              <a:blip r:embed="rId3"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8" name="Oval 137"/>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6" name="Group 140"/>
          <p:cNvGrpSpPr/>
          <p:nvPr/>
        </p:nvGrpSpPr>
        <p:grpSpPr>
          <a:xfrm>
            <a:off x="1066800" y="1676400"/>
            <a:ext cx="2133600" cy="685800"/>
            <a:chOff x="1143000" y="838200"/>
            <a:chExt cx="3886200" cy="1143000"/>
          </a:xfrm>
        </p:grpSpPr>
        <p:grpSp>
          <p:nvGrpSpPr>
            <p:cNvPr id="17" name="Group 12"/>
            <p:cNvGrpSpPr/>
            <p:nvPr/>
          </p:nvGrpSpPr>
          <p:grpSpPr>
            <a:xfrm>
              <a:off x="1143000" y="838200"/>
              <a:ext cx="3886200" cy="1143000"/>
              <a:chOff x="1180381" y="838200"/>
              <a:chExt cx="4839419" cy="1371600"/>
            </a:xfrm>
          </p:grpSpPr>
          <p:sp>
            <p:nvSpPr>
              <p:cNvPr id="147" name="Freeform 146"/>
              <p:cNvSpPr/>
              <p:nvPr/>
            </p:nvSpPr>
            <p:spPr>
              <a:xfrm>
                <a:off x="2286000" y="838200"/>
                <a:ext cx="3733800" cy="137160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8" name="Oval 147"/>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43" name="Freeform 142"/>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4" name="Freeform 143"/>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3"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5" name="Oval 144"/>
            <p:cNvSpPr/>
            <p:nvPr/>
          </p:nvSpPr>
          <p:spPr>
            <a:xfrm>
              <a:off x="1143000" y="939800"/>
              <a:ext cx="1132609" cy="812800"/>
            </a:xfrm>
            <a:prstGeom prst="ellipse">
              <a:avLst/>
            </a:prstGeom>
            <a:blipFill>
              <a:blip r:embed="rId3"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6" name="Oval 145"/>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8" name="Group 148"/>
          <p:cNvGrpSpPr/>
          <p:nvPr/>
        </p:nvGrpSpPr>
        <p:grpSpPr>
          <a:xfrm rot="20766191" flipH="1">
            <a:off x="440365" y="3014275"/>
            <a:ext cx="2352501" cy="781047"/>
            <a:chOff x="1143000" y="838200"/>
            <a:chExt cx="3886200" cy="1143000"/>
          </a:xfrm>
        </p:grpSpPr>
        <p:grpSp>
          <p:nvGrpSpPr>
            <p:cNvPr id="19" name="Group 12"/>
            <p:cNvGrpSpPr/>
            <p:nvPr/>
          </p:nvGrpSpPr>
          <p:grpSpPr>
            <a:xfrm>
              <a:off x="1143000" y="838200"/>
              <a:ext cx="3886200" cy="1143000"/>
              <a:chOff x="1180381" y="838200"/>
              <a:chExt cx="4839419" cy="1371600"/>
            </a:xfrm>
          </p:grpSpPr>
          <p:sp>
            <p:nvSpPr>
              <p:cNvPr id="155" name="Freeform 154"/>
              <p:cNvSpPr/>
              <p:nvPr/>
            </p:nvSpPr>
            <p:spPr>
              <a:xfrm>
                <a:off x="2286000" y="838200"/>
                <a:ext cx="3733800" cy="137160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6" name="Oval 155"/>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51" name="Freeform 150"/>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2" name="Freeform 151"/>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3"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3" name="Oval 152"/>
            <p:cNvSpPr/>
            <p:nvPr/>
          </p:nvSpPr>
          <p:spPr>
            <a:xfrm>
              <a:off x="1143000" y="939800"/>
              <a:ext cx="1132609" cy="812800"/>
            </a:xfrm>
            <a:prstGeom prst="ellipse">
              <a:avLst/>
            </a:prstGeom>
            <a:blipFill>
              <a:blip r:embed="rId3"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4" name="Oval 153"/>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20" name="Group 156"/>
          <p:cNvGrpSpPr/>
          <p:nvPr/>
        </p:nvGrpSpPr>
        <p:grpSpPr>
          <a:xfrm rot="20755882" flipH="1">
            <a:off x="5619901" y="3199646"/>
            <a:ext cx="2259047" cy="673406"/>
            <a:chOff x="1143000" y="770308"/>
            <a:chExt cx="3886200" cy="1210892"/>
          </a:xfrm>
        </p:grpSpPr>
        <p:grpSp>
          <p:nvGrpSpPr>
            <p:cNvPr id="21" name="Group 12"/>
            <p:cNvGrpSpPr/>
            <p:nvPr/>
          </p:nvGrpSpPr>
          <p:grpSpPr>
            <a:xfrm>
              <a:off x="1143000" y="770308"/>
              <a:ext cx="3886200" cy="1210892"/>
              <a:chOff x="1180381" y="756729"/>
              <a:chExt cx="4839419" cy="1453070"/>
            </a:xfrm>
          </p:grpSpPr>
          <p:sp>
            <p:nvSpPr>
              <p:cNvPr id="163" name="Freeform 162"/>
              <p:cNvSpPr/>
              <p:nvPr/>
            </p:nvSpPr>
            <p:spPr>
              <a:xfrm>
                <a:off x="2285999" y="756729"/>
                <a:ext cx="3733801" cy="145307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4" name="Oval 163"/>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59" name="Freeform 158"/>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0" name="Freeform 159"/>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3"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1" name="Oval 160"/>
            <p:cNvSpPr/>
            <p:nvPr/>
          </p:nvSpPr>
          <p:spPr>
            <a:xfrm>
              <a:off x="1143000" y="939800"/>
              <a:ext cx="1132609" cy="812800"/>
            </a:xfrm>
            <a:prstGeom prst="ellipse">
              <a:avLst/>
            </a:prstGeom>
            <a:blipFill>
              <a:blip r:embed="rId3"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2" name="Oval 161"/>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5.55556E-6 9.71323E-7 C -0.0085 -0.0037 -0.00347 -0.0074 -0.01076 -0.01434 C -0.02326 -0.02636 -0.01093 -0.00971 -0.02308 -0.02451 C -0.03142 -0.03446 -0.03315 -0.04047 -0.04305 -0.0451 C -0.04548 -0.0444 -0.05242 -0.04301 -0.05538 -0.04093 C -0.06024 -0.03723 -0.06406 -0.03099 -0.06926 -0.02868 C -0.07239 -0.02729 -0.07534 -0.0259 -0.07847 -0.02451 C -0.0802 -0.02382 -0.08315 -0.02243 -0.08315 -0.02243 C -0.0861 -0.02289 -0.09722 -0.02405 -0.10156 -0.02659 C -0.11423 -0.03399 -0.12499 -0.04579 -0.13853 -0.05111 C -0.14062 -0.05041 -0.14288 -0.05088 -0.14461 -0.04926 C -0.14617 -0.04787 -0.14652 -0.04486 -0.14774 -0.04301 C -0.15173 -0.03654 -0.1519 -0.037 -0.15694 -0.03284 C -0.16267 -0.02128 -0.16579 -0.02474 -0.1769 -0.02659 C -0.18958 -0.03214 -0.1993 -0.02382 -0.21076 -0.0185 C -0.21336 -0.01919 -0.21631 -0.01873 -0.21857 -0.02058 C -0.2269 -0.02683 -0.21579 -0.02729 -0.22621 -0.02868 C -0.23541 -0.02983 -0.24461 -0.03006 -0.25381 -0.03076 C -0.26406 -0.03538 -0.26006 -0.03746 -0.27239 -0.03492 C -0.27742 -0.03261 -0.28072 -0.03099 -0.28315 -0.02451 " pathEditMode="relative" ptsTypes="fffffffffffffffffffA">
                                      <p:cBhvr>
                                        <p:cTn id="6" dur="3000" fill="hold"/>
                                        <p:tgtEl>
                                          <p:spTgt spid="10"/>
                                        </p:tgtEl>
                                        <p:attrNameLst>
                                          <p:attrName>ppt_x</p:attrName>
                                          <p:attrName>ppt_y</p:attrName>
                                        </p:attrNameLst>
                                      </p:cBhvr>
                                    </p:animMotion>
                                  </p:childTnLst>
                                </p:cTn>
                              </p:par>
                              <p:par>
                                <p:cTn id="7" presetID="0" presetClass="path" presetSubtype="0" accel="50000" decel="50000" fill="hold" nodeType="withEffect">
                                  <p:stCondLst>
                                    <p:cond delay="0"/>
                                  </p:stCondLst>
                                  <p:childTnLst>
                                    <p:animMotion origin="layout" path="M 8.33333E-7 4.35708E-6 C -0.0026 0.00069 -0.00521 0.00069 -0.00764 0.00208 C -0.01111 0.00416 -0.01701 0.01017 -0.01701 0.01017 C -0.02795 0.00717 -0.02448 0.00532 -0.03229 -0.00208 C -0.03385 -0.00139 -0.03576 -0.00162 -0.03698 4.35708E-6 C -0.03819 0.00162 -0.03698 0.00555 -0.03854 0.00624 C -0.04097 0.0074 -0.04357 0.00486 -0.04618 0.00416 C -0.04618 0.00393 -0.05104 -0.00948 -0.05225 -0.01018 C -0.0526 -0.01041 -0.06146 -0.00625 -0.06163 -0.00625 C -0.06996 -0.01341 -0.06788 -0.00856 -0.07534 -0.00416 C -0.0783 -0.00231 -0.08159 -0.00139 -0.08472 4.35708E-6 C -0.08784 0.00139 -0.09392 0.00416 -0.09392 0.00416 C -0.10208 0.00324 -0.11163 4.35708E-6 -0.11996 4.35708E-6 " pathEditMode="relative" ptsTypes="ffffffffffffA">
                                      <p:cBhvr>
                                        <p:cTn id="8" dur="3000" fill="hold"/>
                                        <p:tgtEl>
                                          <p:spTgt spid="16"/>
                                        </p:tgtEl>
                                        <p:attrNameLst>
                                          <p:attrName>ppt_x</p:attrName>
                                          <p:attrName>ppt_y</p:attrName>
                                        </p:attrNameLst>
                                      </p:cBhvr>
                                    </p:animMotion>
                                  </p:childTnLst>
                                </p:cTn>
                              </p:par>
                              <p:par>
                                <p:cTn id="9" presetID="0" presetClass="path" presetSubtype="0" accel="50000" decel="50000" fill="hold" nodeType="withEffect">
                                  <p:stCondLst>
                                    <p:cond delay="0"/>
                                  </p:stCondLst>
                                  <p:childTnLst>
                                    <p:animMotion origin="layout" path="M -1.38889E-6 -2.96022E-7 C -0.00261 -0.00069 -0.00538 -0.00046 -0.00781 -0.00208 C -0.00972 -0.00347 -0.01059 -0.00647 -0.01233 -0.00832 C -0.0158 -0.01226 -0.01736 -0.01249 -0.02153 -0.01434 C -0.0257 -0.01364 -0.03004 -0.01457 -0.03386 -0.01226 C -0.03524 -0.01133 -0.03472 -0.00809 -0.03542 -0.00624 C -0.0382 0.00116 -0.03767 -0.00046 -0.04306 0.00208 C -0.04879 -0.00046 -0.05122 -0.00578 -0.05695 -0.00832 C -0.06927 -0.00416 -0.06372 -0.00139 -0.07847 -0.00416 C -0.0875 -0.00115 -0.09132 -0.00393 -0.09844 -0.01017 C -0.10486 -0.00832 -0.10955 -0.00601 -0.11545 -0.00208 C -0.13681 -0.00694 -0.1158 -0.00046 -0.12934 -0.00832 C -0.13229 -0.00994 -0.13854 -0.01226 -0.13854 -0.01226 C -0.14826 -0.01041 -0.15469 -0.00832 -0.16458 -0.00832 " pathEditMode="relative" ptsTypes="fffffffffffffA">
                                      <p:cBhvr>
                                        <p:cTn id="10" dur="3000" fill="hold"/>
                                        <p:tgtEl>
                                          <p:spTgt spid="4"/>
                                        </p:tgtEl>
                                        <p:attrNameLst>
                                          <p:attrName>ppt_x</p:attrName>
                                          <p:attrName>ppt_y</p:attrName>
                                        </p:attrNameLst>
                                      </p:cBhvr>
                                    </p:animMotion>
                                  </p:childTnLst>
                                </p:cTn>
                              </p:par>
                              <p:par>
                                <p:cTn id="11" presetID="0" presetClass="path" presetSubtype="0" accel="50000" decel="50000" fill="hold" nodeType="withEffect">
                                  <p:stCondLst>
                                    <p:cond delay="0"/>
                                  </p:stCondLst>
                                  <p:childTnLst>
                                    <p:animMotion origin="layout" path="M 2.22222E-6 6.87327E-6 C 0.01129 -0.00161 0.02309 -0.00485 0.03385 -0.01017 C 0.04028 -0.01341 0.0441 -0.01803 0.05087 -0.02035 C 0.06181 -0.03029 0.05642 -0.02983 0.06615 -0.02659 C 0.06771 -0.0252 0.06945 -0.02428 0.07083 -0.02243 C 0.07222 -0.02058 0.0724 -0.01757 0.07396 -0.01618 C 0.07674 -0.01387 0.08316 -0.01225 0.08316 -0.01225 C 0.08941 -0.01387 0.09531 -0.01618 0.10156 -0.01826 C 0.10313 -0.01965 0.10451 -0.0215 0.10625 -0.02243 C 0.1092 -0.02428 0.11545 -0.02659 0.11545 -0.02659 C 0.1276 -0.02428 0.13056 -0.02243 0.14323 -0.02451 C 0.16476 -0.03191 0.18316 -0.0333 0.20625 -0.03468 C 0.21406 -0.04185 0.20729 -0.03677 0.21858 -0.04093 C 0.2217 -0.04208 0.22778 -0.04509 0.22778 -0.04509 C 0.2342 -0.03931 0.23906 -0.03376 0.24618 -0.03075 C 0.25087 -0.03145 0.25573 -0.03075 0.26007 -0.0326 C 0.26354 -0.03422 0.26615 -0.03815 0.26927 -0.04093 C 0.27083 -0.04232 0.27396 -0.04509 0.27396 -0.04509 C 0.27969 -0.0444 0.2941 -0.04093 0.30156 -0.04093 " pathEditMode="relative" ptsTypes="ffffffffffffffffffA">
                                      <p:cBhvr>
                                        <p:cTn id="12" dur="3000" fill="hold"/>
                                        <p:tgtEl>
                                          <p:spTgt spid="18"/>
                                        </p:tgtEl>
                                        <p:attrNameLst>
                                          <p:attrName>ppt_x</p:attrName>
                                          <p:attrName>ppt_y</p:attrName>
                                        </p:attrNameLst>
                                      </p:cBhvr>
                                    </p:animMotion>
                                  </p:childTnLst>
                                </p:cTn>
                              </p:par>
                              <p:par>
                                <p:cTn id="13" presetID="0" presetClass="path" presetSubtype="0" accel="50000" decel="50000" fill="hold" nodeType="withEffect">
                                  <p:stCondLst>
                                    <p:cond delay="0"/>
                                  </p:stCondLst>
                                  <p:childTnLst>
                                    <p:animMotion origin="layout" path="M -3.33333E-6 -4.47734E-6 C 0.00452 0.00601 0.00625 0.01156 0.01233 0.01434 C 0.01771 0.01943 0.02448 0.02359 0.03073 0.0266 C 0.03854 0.03423 0.04618 0.04302 0.05538 0.04718 C 0.06111 0.04556 0.06858 0.04487 0.07379 0.04093 C 0.08924 0.02937 0.07726 0.03538 0.08768 0.03076 C 0.09688 0.034 0.10018 0.04255 0.10764 0.04903 C 0.11042 0.0599 0.10782 0.05412 0.11841 0.06337 C 0.12032 0.06499 0.12118 0.06822 0.12309 0.06961 C 0.12535 0.07123 0.12813 0.071 0.13073 0.07169 C 0.14306 0.07979 0.15434 0.09181 0.16771 0.09621 C 0.16927 0.09759 0.17049 0.09944 0.17222 0.10037 C 0.17518 0.10222 0.1816 0.10453 0.1816 0.10453 C 0.18611 0.11055 0.18941 0.11401 0.19532 0.11679 C 0.20278 0.12627 0.20695 0.1235 0.21528 0.12905 C 0.22535 0.13599 0.23334 0.13876 0.24462 0.1413 C 0.25261 0.1487 0.25625 0.16166 0.25851 0.17414 C 0.25868 0.17461 0.26059 0.18733 0.26146 0.18848 C 0.2658 0.19426 0.27448 0.1945 0.28004 0.19658 C 0.29688 0.20282 0.31337 0.20583 0.33073 0.20907 C 0.34705 0.216 0.37101 0.2271 0.38455 0.20907 " pathEditMode="relative" ptsTypes="ffffffffffffffffffffA">
                                      <p:cBhvr>
                                        <p:cTn id="14" dur="3000" fill="hold"/>
                                        <p:tgtEl>
                                          <p:spTgt spid="14"/>
                                        </p:tgtEl>
                                        <p:attrNameLst>
                                          <p:attrName>ppt_x</p:attrName>
                                          <p:attrName>ppt_y</p:attrName>
                                        </p:attrNameLst>
                                      </p:cBhvr>
                                    </p:animMotion>
                                  </p:childTnLst>
                                </p:cTn>
                              </p:par>
                              <p:par>
                                <p:cTn id="15" presetID="0" presetClass="path" presetSubtype="0" accel="50000" decel="50000" fill="hold" nodeType="withEffect">
                                  <p:stCondLst>
                                    <p:cond delay="0"/>
                                  </p:stCondLst>
                                  <p:childTnLst>
                                    <p:animMotion origin="layout" path="M 1.11111E-6 3.36725E-6 C -0.01076 -0.00486 0.00087 0.00185 -0.00764 -0.00809 C -0.0118 -0.01295 -0.01805 -0.0148 -0.02153 -0.02058 C -0.02795 -0.03145 -0.03264 -0.04348 -0.0401 -0.05319 C -0.04219 -0.0525 -0.04427 -0.0525 -0.04618 -0.05134 C -0.04792 -0.05041 -0.04896 -0.04741 -0.05087 -0.04718 C -0.05451 -0.04671 -0.05799 -0.04856 -0.06163 -0.04926 C -0.07135 -0.05782 -0.07917 -0.06313 -0.08611 -0.07585 C -0.08663 -0.07794 -0.08698 -0.08002 -0.08767 -0.08187 C -0.08854 -0.08418 -0.0901 -0.0858 -0.0908 -0.08811 C -0.09583 -0.10361 -0.09236 -0.09967 -0.10469 -0.11078 C -0.11562 -0.12072 -0.10312 -0.11401 -0.11389 -0.11887 C -0.11927 -0.12974 -0.1243 -0.13113 -0.13385 -0.13113 " pathEditMode="relative" ptsTypes="ffffffffffffA">
                                      <p:cBhvr>
                                        <p:cTn id="16" dur="3000" fill="hold"/>
                                        <p:tgtEl>
                                          <p:spTgt spid="8"/>
                                        </p:tgtEl>
                                        <p:attrNameLst>
                                          <p:attrName>ppt_x</p:attrName>
                                          <p:attrName>ppt_y</p:attrName>
                                        </p:attrNameLst>
                                      </p:cBhvr>
                                    </p:animMotion>
                                  </p:childTnLst>
                                </p:cTn>
                              </p:par>
                              <p:par>
                                <p:cTn id="17" presetID="0" presetClass="path" presetSubtype="0" accel="50000" decel="50000" fill="hold" nodeType="withEffect">
                                  <p:stCondLst>
                                    <p:cond delay="0"/>
                                  </p:stCondLst>
                                  <p:childTnLst>
                                    <p:animMotion origin="layout" path="M 4.16667E-6 -2.11841E-6 C 0.00868 -0.00139 0.01493 -0.00347 0.02309 -0.00624 C 0.03212 -0.01411 0.0342 -0.01573 0.04462 -0.0185 C 0.05972 -0.0155 0.06129 -0.01457 0.07847 -0.01642 C 0.08229 -0.02151 0.0849 -0.02451 0.08785 -0.03076 C 0.09167 -0.03885 0.08941 -0.03839 0.09392 -0.0451 C 0.09688 -0.04949 0.1007 -0.0525 0.10313 -0.05735 C 0.10417 -0.05944 0.10469 -0.06221 0.10625 -0.0636 C 0.11372 -0.06984 0.1257 -0.07054 0.13385 -0.07169 C 0.14497 -0.07655 0.14149 -0.07216 0.14618 -0.0821 C 0.1467 -0.08834 0.1474 -0.09436 0.14774 -0.1006 C 0.14896 -0.12118 0.14549 -0.14015 0.15851 -0.15379 C 0.16146 -0.1568 0.16458 -0.15911 0.16771 -0.16189 C 0.17379 -0.16721 0.17049 -0.16512 0.17691 -0.16813 C 0.18663 -0.18108 0.19045 -0.19866 0.19861 -0.21323 C 0.20087 -0.22618 0.20399 -0.24029 0.21233 -0.24815 C 0.21458 -0.24746 0.22066 -0.24561 0.22309 -0.24399 C 0.22986 -0.23936 0.22552 -0.23982 0.22934 -0.23982 " pathEditMode="relative" ptsTypes="fffffffffffffffffA">
                                      <p:cBhvr>
                                        <p:cTn id="18" dur="3000" fill="hold"/>
                                        <p:tgtEl>
                                          <p:spTgt spid="2"/>
                                        </p:tgtEl>
                                        <p:attrNameLst>
                                          <p:attrName>ppt_x</p:attrName>
                                          <p:attrName>ppt_y</p:attrName>
                                        </p:attrNameLst>
                                      </p:cBhvr>
                                    </p:animMotion>
                                  </p:childTnLst>
                                </p:cTn>
                              </p:par>
                              <p:par>
                                <p:cTn id="19" presetID="0" presetClass="path" presetSubtype="0" accel="50000" decel="50000" fill="hold" nodeType="withEffect">
                                  <p:stCondLst>
                                    <p:cond delay="0"/>
                                  </p:stCondLst>
                                  <p:childTnLst>
                                    <p:animMotion origin="layout" path="M -1.66667E-6 4.06105E-6 C 0.0217 -0.00162 0.02535 0.00185 0.0401 -0.0081 C 0.04288 -0.01203 0.0467 -0.01411 0.0493 -0.01827 C 0.05035 -0.01989 0.05 -0.02267 0.05087 -0.02452 C 0.05208 -0.02683 0.05382 -0.02868 0.05538 -0.03076 C 0.0559 -0.03284 0.0559 -0.03516 0.05694 -0.03677 C 0.05816 -0.03862 0.06024 -0.03909 0.06163 -0.04094 C 0.06406 -0.04417 0.06562 -0.05158 0.06927 -0.05319 C 0.07361 -0.05504 0.07847 -0.05458 0.08316 -0.05528 C 0.09201 -0.06314 0.09705 -0.07008 0.10312 -0.08187 C 0.10364 -0.08395 0.10399 -0.08603 0.10469 -0.08812 C 0.10555 -0.09089 0.10712 -0.09343 0.10781 -0.09621 C 0.11042 -0.10639 0.11215 -0.11864 0.11389 -0.12905 C 0.11528 -0.13761 0.1151 -0.14686 0.12014 -0.15356 C 0.12292 -0.15726 0.12604 -0.16096 0.12934 -0.16397 C 0.13976 -0.17345 0.12778 -0.15726 0.13854 -0.16998 C 0.14583 -0.17854 0.15052 -0.19334 0.15851 -0.19658 C 0.16406 -0.20398 0.16962 -0.20976 0.17708 -0.213 C 0.18489 -0.22017 0.19288 -0.21601 0.20156 -0.213 C 0.20816 -0.20745 0.21562 -0.20583 0.22309 -0.20282 C 0.24149 -0.19542 0.26007 -0.18802 0.27847 -0.18039 C 0.29496 -0.18109 0.31146 -0.18062 0.32778 -0.18224 C 0.33854 -0.1834 0.35087 -0.18872 0.36163 -0.19057 C 0.37205 -0.19982 0.38489 -0.19751 0.39705 -0.19866 C 0.40989 -0.20467 0.40173 -0.23011 0.39861 -0.24376 C 0.39757 -0.26319 0.39271 -0.29764 0.4 -0.31545 C 0.40781 -0.33442 0.40347 -0.32216 0.41076 -0.33395 C 0.41423 -0.3395 0.41562 -0.34644 0.41857 -0.35245 C 0.41996 -0.36795 0.41892 -0.38044 0.42934 -0.38923 C 0.43351 -0.39755 0.43594 -0.3994 0.44323 -0.40171 C 0.4493 -0.40033 0.46163 -0.39755 0.46163 -0.39755 " pathEditMode="relative" ptsTypes="ffffffffffffffffffffffffffffffA">
                                      <p:cBhvr>
                                        <p:cTn id="20" dur="3000" fill="hold"/>
                                        <p:tgtEl>
                                          <p:spTgt spid="12"/>
                                        </p:tgtEl>
                                        <p:attrNameLst>
                                          <p:attrName>ppt_x</p:attrName>
                                          <p:attrName>ppt_y</p:attrName>
                                        </p:attrNameLst>
                                      </p:cBhvr>
                                    </p:animMotion>
                                  </p:childTnLst>
                                </p:cTn>
                              </p:par>
                              <p:par>
                                <p:cTn id="21" presetID="0" presetClass="path" presetSubtype="0" accel="50000" decel="50000" fill="hold" nodeType="withEffect">
                                  <p:stCondLst>
                                    <p:cond delay="0"/>
                                  </p:stCondLst>
                                  <p:childTnLst>
                                    <p:animMotion origin="layout" path="M -6.93889E-18 -8.71415E-6 C -0.00799 0.00739 -0.01562 0.01179 -0.02465 0.01641 C -0.0276 0.01803 -0.03385 0.02058 -0.03385 0.02058 C -0.04236 0.03769 -0.03125 0.01711 -0.04149 0.03075 C -0.04774 0.03908 -0.05503 0.0518 -0.06007 0.06151 C -0.06215 0.07053 -0.06389 0.07839 -0.06771 0.08626 C -0.06962 0.09597 -0.06806 0.09944 -0.07535 0.10268 C -0.08403 0.11956 -0.07222 0.09828 -0.08316 0.11285 C -0.08698 0.11794 -0.0908 0.12534 -0.09392 0.13135 C -0.09687 0.14847 -0.09444 0.15379 -0.10608 0.16396 C -0.11372 0.179 -0.1342 0.17853 -0.14618 0.18246 C -0.14931 0.18524 -0.1533 0.18663 -0.15538 0.19079 C -0.15747 0.19495 -0.16024 0.19842 -0.16146 0.20305 C -0.1651 0.21762 -0.16267 0.21184 -0.16771 0.22132 C -0.17569 0.25323 -0.16493 0.20698 -0.17222 0.26248 C -0.17326 0.27058 -0.18021 0.27497 -0.18455 0.28075 C -0.19184 0.29047 -0.2059 0.30319 -0.21545 0.30758 C -0.22083 0.31012 -0.22674 0.31105 -0.23229 0.31359 C -0.24358 0.31174 -0.25122 0.30874 -0.25851 0.29717 C -0.25972 0.29532 -0.26007 0.29278 -0.26146 0.29116 C -0.26424 0.28792 -0.27083 0.28283 -0.27083 0.28283 C -0.28056 0.28353 -0.29028 0.28376 -0.3 0.28492 C -0.30503 0.28561 -0.30486 0.28815 -0.3092 0.29116 C -0.31476 0.29486 -0.32066 0.29764 -0.32622 0.30134 " pathEditMode="relative" ptsTypes="fffffffffffffffffffffffA">
                                      <p:cBhvr>
                                        <p:cTn id="22" dur="3000" fill="hold"/>
                                        <p:tgtEl>
                                          <p:spTgt spid="6"/>
                                        </p:tgtEl>
                                        <p:attrNameLst>
                                          <p:attrName>ppt_x</p:attrName>
                                          <p:attrName>ppt_y</p:attrName>
                                        </p:attrNameLst>
                                      </p:cBhvr>
                                    </p:animMotion>
                                  </p:childTnLst>
                                </p:cTn>
                              </p:par>
                              <p:par>
                                <p:cTn id="23" presetID="0" presetClass="path" presetSubtype="0" accel="50000" decel="50000" fill="hold" nodeType="withEffect">
                                  <p:stCondLst>
                                    <p:cond delay="0"/>
                                  </p:stCondLst>
                                  <p:childTnLst>
                                    <p:animMotion origin="layout" path="M 5E-6 -5.73543E-7 C 0.00834 -0.00763 0.0165 -0.0141 0.02622 -0.0185 C 0.03264 -0.02451 0.02987 -0.02405 0.03994 -0.02058 C 0.04306 -0.01942 0.04931 -0.01642 0.04931 -0.01642 C 0.06476 -0.01873 0.07501 -0.02035 0.0908 -0.0185 C 0.09705 -0.01549 0.10348 -0.01063 0.10921 -0.00624 C 0.11251 -0.0037 0.11528 -0.00069 0.11841 0.00209 C 0.11997 0.00347 0.1231 0.00602 0.1231 0.00602 C 0.13004 0.02036 0.12553 0.01712 0.13386 0.02036 C 0.1349 0.02244 0.1356 0.02498 0.13699 0.0266 C 0.14671 0.0377 0.14619 0.02938 0.14619 0.03678 " pathEditMode="relative" ptsTypes="ffffffffffA">
                                      <p:cBhvr>
                                        <p:cTn id="24" dur="3000" fill="hold"/>
                                        <p:tgtEl>
                                          <p:spTgt spid="2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rot="21400668" flipH="1">
            <a:off x="168263" y="1285565"/>
            <a:ext cx="2308238" cy="614442"/>
            <a:chOff x="1143000" y="838200"/>
            <a:chExt cx="3886200" cy="1143000"/>
          </a:xfrm>
        </p:grpSpPr>
        <p:grpSp>
          <p:nvGrpSpPr>
            <p:cNvPr id="3" name="Group 12"/>
            <p:cNvGrpSpPr/>
            <p:nvPr/>
          </p:nvGrpSpPr>
          <p:grpSpPr>
            <a:xfrm>
              <a:off x="1143000" y="838200"/>
              <a:ext cx="3886200" cy="1143000"/>
              <a:chOff x="1180381" y="838200"/>
              <a:chExt cx="4839419" cy="1371600"/>
            </a:xfrm>
          </p:grpSpPr>
          <p:sp>
            <p:nvSpPr>
              <p:cNvPr id="10" name="Freeform 9"/>
              <p:cNvSpPr/>
              <p:nvPr/>
            </p:nvSpPr>
            <p:spPr>
              <a:xfrm>
                <a:off x="2286000" y="838200"/>
                <a:ext cx="3733800" cy="137160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6" name="Freeform 5"/>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Freeform 6"/>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2"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Oval 7"/>
            <p:cNvSpPr/>
            <p:nvPr/>
          </p:nvSpPr>
          <p:spPr>
            <a:xfrm>
              <a:off x="1143000" y="939800"/>
              <a:ext cx="1132609" cy="812800"/>
            </a:xfrm>
            <a:prstGeom prst="ellipse">
              <a:avLst/>
            </a:prstGeom>
            <a:blipFill>
              <a:blip r:embed="rId2"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Oval 8"/>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4" name="Group 19"/>
          <p:cNvGrpSpPr/>
          <p:nvPr/>
        </p:nvGrpSpPr>
        <p:grpSpPr>
          <a:xfrm rot="20676530">
            <a:off x="3562736" y="3394393"/>
            <a:ext cx="2133601" cy="721876"/>
            <a:chOff x="1143000" y="630514"/>
            <a:chExt cx="3886201" cy="1546877"/>
          </a:xfrm>
        </p:grpSpPr>
        <p:grpSp>
          <p:nvGrpSpPr>
            <p:cNvPr id="5" name="Group 12"/>
            <p:cNvGrpSpPr/>
            <p:nvPr/>
          </p:nvGrpSpPr>
          <p:grpSpPr>
            <a:xfrm>
              <a:off x="1143000" y="630514"/>
              <a:ext cx="3886201" cy="1546877"/>
              <a:chOff x="1180381" y="588976"/>
              <a:chExt cx="4839420" cy="1856252"/>
            </a:xfrm>
          </p:grpSpPr>
          <p:sp>
            <p:nvSpPr>
              <p:cNvPr id="26" name="Freeform 25"/>
              <p:cNvSpPr/>
              <p:nvPr/>
            </p:nvSpPr>
            <p:spPr>
              <a:xfrm>
                <a:off x="2286003" y="588976"/>
                <a:ext cx="3733798" cy="1856252"/>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Oval 26"/>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22" name="Freeform 21"/>
            <p:cNvSpPr/>
            <p:nvPr/>
          </p:nvSpPr>
          <p:spPr>
            <a:xfrm>
              <a:off x="2110155" y="1059464"/>
              <a:ext cx="2322853" cy="673054"/>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Freeform 22"/>
            <p:cNvSpPr/>
            <p:nvPr/>
          </p:nvSpPr>
          <p:spPr>
            <a:xfrm>
              <a:off x="2017718" y="1053854"/>
              <a:ext cx="2322853" cy="673058"/>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2"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Oval 23"/>
            <p:cNvSpPr/>
            <p:nvPr/>
          </p:nvSpPr>
          <p:spPr>
            <a:xfrm>
              <a:off x="1143000" y="939800"/>
              <a:ext cx="1132609" cy="812800"/>
            </a:xfrm>
            <a:prstGeom prst="ellipse">
              <a:avLst/>
            </a:prstGeom>
            <a:blipFill>
              <a:blip r:embed="rId2"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Oval 24"/>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2" name="Group 27"/>
          <p:cNvGrpSpPr/>
          <p:nvPr/>
        </p:nvGrpSpPr>
        <p:grpSpPr>
          <a:xfrm rot="568867">
            <a:off x="6277760" y="3296282"/>
            <a:ext cx="2133600" cy="533400"/>
            <a:chOff x="1143000" y="838200"/>
            <a:chExt cx="3886200" cy="1143000"/>
          </a:xfrm>
        </p:grpSpPr>
        <p:grpSp>
          <p:nvGrpSpPr>
            <p:cNvPr id="13" name="Group 12"/>
            <p:cNvGrpSpPr/>
            <p:nvPr/>
          </p:nvGrpSpPr>
          <p:grpSpPr>
            <a:xfrm>
              <a:off x="1143000" y="838200"/>
              <a:ext cx="3886200" cy="1143000"/>
              <a:chOff x="1180381" y="838200"/>
              <a:chExt cx="4839419" cy="1371600"/>
            </a:xfrm>
          </p:grpSpPr>
          <p:sp>
            <p:nvSpPr>
              <p:cNvPr id="34" name="Freeform 33"/>
              <p:cNvSpPr/>
              <p:nvPr/>
            </p:nvSpPr>
            <p:spPr>
              <a:xfrm>
                <a:off x="2286000" y="838200"/>
                <a:ext cx="3733800" cy="137160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Oval 34"/>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30" name="Freeform 29"/>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Freeform 30"/>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2"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Oval 31"/>
            <p:cNvSpPr/>
            <p:nvPr/>
          </p:nvSpPr>
          <p:spPr>
            <a:xfrm>
              <a:off x="1143000" y="939800"/>
              <a:ext cx="1132609" cy="812800"/>
            </a:xfrm>
            <a:prstGeom prst="ellipse">
              <a:avLst/>
            </a:prstGeom>
            <a:blipFill>
              <a:blip r:embed="rId2"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Oval 32"/>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20" name="Group 35"/>
          <p:cNvGrpSpPr/>
          <p:nvPr/>
        </p:nvGrpSpPr>
        <p:grpSpPr>
          <a:xfrm rot="734618">
            <a:off x="3385093" y="1667969"/>
            <a:ext cx="2133600" cy="533400"/>
            <a:chOff x="1143000" y="838200"/>
            <a:chExt cx="3886200" cy="1143000"/>
          </a:xfrm>
        </p:grpSpPr>
        <p:grpSp>
          <p:nvGrpSpPr>
            <p:cNvPr id="21" name="Group 12"/>
            <p:cNvGrpSpPr/>
            <p:nvPr/>
          </p:nvGrpSpPr>
          <p:grpSpPr>
            <a:xfrm>
              <a:off x="1143000" y="838200"/>
              <a:ext cx="3886200" cy="1143000"/>
              <a:chOff x="1180381" y="838200"/>
              <a:chExt cx="4839419" cy="1371600"/>
            </a:xfrm>
          </p:grpSpPr>
          <p:sp>
            <p:nvSpPr>
              <p:cNvPr id="42" name="Freeform 41"/>
              <p:cNvSpPr/>
              <p:nvPr/>
            </p:nvSpPr>
            <p:spPr>
              <a:xfrm>
                <a:off x="2286000" y="838200"/>
                <a:ext cx="3733800" cy="137160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Oval 42"/>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38" name="Freeform 37"/>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Freeform 38"/>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2"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Oval 39"/>
            <p:cNvSpPr/>
            <p:nvPr/>
          </p:nvSpPr>
          <p:spPr>
            <a:xfrm>
              <a:off x="1143000" y="939800"/>
              <a:ext cx="1132609" cy="812800"/>
            </a:xfrm>
            <a:prstGeom prst="ellipse">
              <a:avLst/>
            </a:prstGeom>
            <a:blipFill>
              <a:blip r:embed="rId2"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Oval 40"/>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28" name="Group 43"/>
          <p:cNvGrpSpPr/>
          <p:nvPr/>
        </p:nvGrpSpPr>
        <p:grpSpPr>
          <a:xfrm rot="20911262" flipH="1">
            <a:off x="31738" y="2950167"/>
            <a:ext cx="2133600" cy="533400"/>
            <a:chOff x="1143000" y="838200"/>
            <a:chExt cx="3886200" cy="1143000"/>
          </a:xfrm>
        </p:grpSpPr>
        <p:grpSp>
          <p:nvGrpSpPr>
            <p:cNvPr id="29" name="Group 12"/>
            <p:cNvGrpSpPr/>
            <p:nvPr/>
          </p:nvGrpSpPr>
          <p:grpSpPr>
            <a:xfrm>
              <a:off x="1143000" y="838200"/>
              <a:ext cx="3886200" cy="1143000"/>
              <a:chOff x="1180381" y="838200"/>
              <a:chExt cx="4839419" cy="1371600"/>
            </a:xfrm>
          </p:grpSpPr>
          <p:sp>
            <p:nvSpPr>
              <p:cNvPr id="50" name="Freeform 49"/>
              <p:cNvSpPr/>
              <p:nvPr/>
            </p:nvSpPr>
            <p:spPr>
              <a:xfrm>
                <a:off x="2286000" y="838200"/>
                <a:ext cx="3733800" cy="137160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1" name="Oval 50"/>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46" name="Freeform 45"/>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7" name="Freeform 46"/>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2"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8" name="Oval 47"/>
            <p:cNvSpPr/>
            <p:nvPr/>
          </p:nvSpPr>
          <p:spPr>
            <a:xfrm>
              <a:off x="1143000" y="939800"/>
              <a:ext cx="1132609" cy="812800"/>
            </a:xfrm>
            <a:prstGeom prst="ellipse">
              <a:avLst/>
            </a:prstGeom>
            <a:blipFill>
              <a:blip r:embed="rId2"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9" name="Oval 48"/>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2048" name="Group 51"/>
          <p:cNvGrpSpPr/>
          <p:nvPr/>
        </p:nvGrpSpPr>
        <p:grpSpPr>
          <a:xfrm rot="1686210" flipH="1">
            <a:off x="6818891" y="5386328"/>
            <a:ext cx="2317032" cy="614215"/>
            <a:chOff x="1143000" y="838200"/>
            <a:chExt cx="3886202" cy="1316175"/>
          </a:xfrm>
        </p:grpSpPr>
        <p:grpSp>
          <p:nvGrpSpPr>
            <p:cNvPr id="2049" name="Group 12"/>
            <p:cNvGrpSpPr/>
            <p:nvPr/>
          </p:nvGrpSpPr>
          <p:grpSpPr>
            <a:xfrm>
              <a:off x="1143000" y="838200"/>
              <a:ext cx="3886202" cy="1316175"/>
              <a:chOff x="1180381" y="838200"/>
              <a:chExt cx="4839421" cy="1579410"/>
            </a:xfrm>
          </p:grpSpPr>
          <p:sp>
            <p:nvSpPr>
              <p:cNvPr id="58" name="Freeform 57"/>
              <p:cNvSpPr/>
              <p:nvPr/>
            </p:nvSpPr>
            <p:spPr>
              <a:xfrm>
                <a:off x="2286003" y="838200"/>
                <a:ext cx="3733799" cy="157941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9" name="Oval 58"/>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54" name="Freeform 53"/>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5" name="Freeform 54"/>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2"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6" name="Oval 55"/>
            <p:cNvSpPr/>
            <p:nvPr/>
          </p:nvSpPr>
          <p:spPr>
            <a:xfrm>
              <a:off x="1143000" y="939800"/>
              <a:ext cx="1132609" cy="812800"/>
            </a:xfrm>
            <a:prstGeom prst="ellipse">
              <a:avLst/>
            </a:prstGeom>
            <a:blipFill>
              <a:blip r:embed="rId2"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7" name="Oval 56"/>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2050" name="Group 59"/>
          <p:cNvGrpSpPr/>
          <p:nvPr/>
        </p:nvGrpSpPr>
        <p:grpSpPr>
          <a:xfrm>
            <a:off x="6705600" y="1066800"/>
            <a:ext cx="2133600" cy="533400"/>
            <a:chOff x="1143000" y="838200"/>
            <a:chExt cx="3886200" cy="1143000"/>
          </a:xfrm>
        </p:grpSpPr>
        <p:grpSp>
          <p:nvGrpSpPr>
            <p:cNvPr id="2051" name="Group 12"/>
            <p:cNvGrpSpPr/>
            <p:nvPr/>
          </p:nvGrpSpPr>
          <p:grpSpPr>
            <a:xfrm>
              <a:off x="1143000" y="838200"/>
              <a:ext cx="3886200" cy="1143000"/>
              <a:chOff x="1180381" y="838200"/>
              <a:chExt cx="4839419" cy="1371600"/>
            </a:xfrm>
          </p:grpSpPr>
          <p:sp>
            <p:nvSpPr>
              <p:cNvPr id="66" name="Freeform 65"/>
              <p:cNvSpPr/>
              <p:nvPr/>
            </p:nvSpPr>
            <p:spPr>
              <a:xfrm>
                <a:off x="2286000" y="838200"/>
                <a:ext cx="3733800" cy="137160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7" name="Oval 66"/>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62" name="Freeform 61"/>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3" name="Freeform 62"/>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2"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4" name="Oval 63"/>
            <p:cNvSpPr/>
            <p:nvPr/>
          </p:nvSpPr>
          <p:spPr>
            <a:xfrm>
              <a:off x="1143000" y="939800"/>
              <a:ext cx="1132609" cy="812800"/>
            </a:xfrm>
            <a:prstGeom prst="ellipse">
              <a:avLst/>
            </a:prstGeom>
            <a:blipFill>
              <a:blip r:embed="rId2"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5" name="Oval 64"/>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2052" name="Group 67"/>
          <p:cNvGrpSpPr/>
          <p:nvPr/>
        </p:nvGrpSpPr>
        <p:grpSpPr>
          <a:xfrm rot="833809">
            <a:off x="2269165" y="2099875"/>
            <a:ext cx="2352501" cy="781047"/>
            <a:chOff x="1143000" y="838200"/>
            <a:chExt cx="3886200" cy="1143000"/>
          </a:xfrm>
        </p:grpSpPr>
        <p:grpSp>
          <p:nvGrpSpPr>
            <p:cNvPr id="2054" name="Group 12"/>
            <p:cNvGrpSpPr/>
            <p:nvPr/>
          </p:nvGrpSpPr>
          <p:grpSpPr>
            <a:xfrm>
              <a:off x="1143000" y="838200"/>
              <a:ext cx="3886200" cy="1143000"/>
              <a:chOff x="1180381" y="838200"/>
              <a:chExt cx="4839419" cy="1371600"/>
            </a:xfrm>
          </p:grpSpPr>
          <p:sp>
            <p:nvSpPr>
              <p:cNvPr id="74" name="Freeform 73"/>
              <p:cNvSpPr/>
              <p:nvPr/>
            </p:nvSpPr>
            <p:spPr>
              <a:xfrm>
                <a:off x="2286000" y="838200"/>
                <a:ext cx="3733800" cy="137160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5" name="Oval 74"/>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0" name="Freeform 69"/>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1" name="Freeform 70"/>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2"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2" name="Oval 71"/>
            <p:cNvSpPr/>
            <p:nvPr/>
          </p:nvSpPr>
          <p:spPr>
            <a:xfrm>
              <a:off x="1143000" y="939800"/>
              <a:ext cx="1132609" cy="812800"/>
            </a:xfrm>
            <a:prstGeom prst="ellipse">
              <a:avLst/>
            </a:prstGeom>
            <a:blipFill>
              <a:blip r:embed="rId2"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3" name="Oval 72"/>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2055" name="Group 75"/>
          <p:cNvGrpSpPr/>
          <p:nvPr/>
        </p:nvGrpSpPr>
        <p:grpSpPr>
          <a:xfrm rot="20755882" flipH="1">
            <a:off x="4543767" y="4607870"/>
            <a:ext cx="2259047" cy="673406"/>
            <a:chOff x="1143000" y="770308"/>
            <a:chExt cx="3886200" cy="1210892"/>
          </a:xfrm>
        </p:grpSpPr>
        <p:grpSp>
          <p:nvGrpSpPr>
            <p:cNvPr id="2056" name="Group 12"/>
            <p:cNvGrpSpPr/>
            <p:nvPr/>
          </p:nvGrpSpPr>
          <p:grpSpPr>
            <a:xfrm>
              <a:off x="1143000" y="770308"/>
              <a:ext cx="3886200" cy="1210892"/>
              <a:chOff x="1180381" y="756729"/>
              <a:chExt cx="4839419" cy="1453070"/>
            </a:xfrm>
          </p:grpSpPr>
          <p:sp>
            <p:nvSpPr>
              <p:cNvPr id="82" name="Freeform 81"/>
              <p:cNvSpPr/>
              <p:nvPr/>
            </p:nvSpPr>
            <p:spPr>
              <a:xfrm>
                <a:off x="2285999" y="756729"/>
                <a:ext cx="3733801" cy="145307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3" name="Oval 82"/>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8" name="Freeform 77"/>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9" name="Freeform 78"/>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2"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0" name="Oval 79"/>
            <p:cNvSpPr/>
            <p:nvPr/>
          </p:nvSpPr>
          <p:spPr>
            <a:xfrm>
              <a:off x="1143000" y="939800"/>
              <a:ext cx="1132609" cy="812800"/>
            </a:xfrm>
            <a:prstGeom prst="ellipse">
              <a:avLst/>
            </a:prstGeom>
            <a:blipFill>
              <a:blip r:embed="rId2"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1" name="Oval 80"/>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84" name="Title 1"/>
          <p:cNvSpPr txBox="1">
            <a:spLocks/>
          </p:cNvSpPr>
          <p:nvPr/>
        </p:nvSpPr>
        <p:spPr>
          <a:xfrm>
            <a:off x="457200" y="0"/>
            <a:ext cx="8229600" cy="1143000"/>
          </a:xfrm>
          <a:prstGeom prst="rect">
            <a:avLst/>
          </a:prstGeom>
        </p:spPr>
        <p:txBody>
          <a:bodyPr vert="horz" lIns="91440" tIns="45720" rIns="91440" bIns="45720" rtlCol="0" anchor="ctr">
            <a:normAutofit/>
          </a:bodyPr>
          <a:lstStyle/>
          <a:p>
            <a:pPr algn="ctr">
              <a:spcBef>
                <a:spcPct val="0"/>
              </a:spcBef>
              <a:defRPr/>
            </a:pPr>
            <a:r>
              <a:rPr lang="en-US" sz="4400" dirty="0" smtClean="0">
                <a:solidFill>
                  <a:prstClr val="black"/>
                </a:solidFill>
              </a:rPr>
              <a:t>Predator</a:t>
            </a:r>
          </a:p>
        </p:txBody>
      </p:sp>
      <p:pic>
        <p:nvPicPr>
          <p:cNvPr id="2053" name="Picture 5"/>
          <p:cNvPicPr>
            <a:picLocks noChangeAspect="1" noChangeArrowheads="1"/>
          </p:cNvPicPr>
          <p:nvPr/>
        </p:nvPicPr>
        <p:blipFill>
          <a:blip r:embed="rId3" cstate="print"/>
          <a:srcRect/>
          <a:stretch>
            <a:fillRect/>
          </a:stretch>
        </p:blipFill>
        <p:spPr bwMode="auto">
          <a:xfrm rot="20465524" flipH="1">
            <a:off x="-1540113" y="3986371"/>
            <a:ext cx="6019800" cy="4195048"/>
          </a:xfrm>
          <a:prstGeom prst="rect">
            <a:avLst/>
          </a:prstGeom>
          <a:noFill/>
          <a:ln w="9525">
            <a:noFill/>
            <a:miter lim="800000"/>
            <a:headEnd/>
            <a:tailEnd/>
          </a:ln>
          <a:effectLst/>
        </p:spPr>
      </p:pic>
      <p:grpSp>
        <p:nvGrpSpPr>
          <p:cNvPr id="2057" name="Group 11"/>
          <p:cNvGrpSpPr/>
          <p:nvPr/>
        </p:nvGrpSpPr>
        <p:grpSpPr>
          <a:xfrm rot="166208">
            <a:off x="5726003" y="1954170"/>
            <a:ext cx="2047036" cy="504852"/>
            <a:chOff x="1143000" y="838200"/>
            <a:chExt cx="3886200" cy="1143000"/>
          </a:xfrm>
        </p:grpSpPr>
        <p:grpSp>
          <p:nvGrpSpPr>
            <p:cNvPr id="2058" name="Group 12"/>
            <p:cNvGrpSpPr/>
            <p:nvPr/>
          </p:nvGrpSpPr>
          <p:grpSpPr>
            <a:xfrm>
              <a:off x="1143000" y="838200"/>
              <a:ext cx="3886200" cy="1143000"/>
              <a:chOff x="1180381" y="838200"/>
              <a:chExt cx="4839419" cy="1371600"/>
            </a:xfrm>
          </p:grpSpPr>
          <p:sp>
            <p:nvSpPr>
              <p:cNvPr id="18" name="Freeform 17"/>
              <p:cNvSpPr/>
              <p:nvPr/>
            </p:nvSpPr>
            <p:spPr>
              <a:xfrm>
                <a:off x="2286000" y="838200"/>
                <a:ext cx="3733800" cy="137160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Oval 18"/>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4" name="Freeform 13"/>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Freeform 14"/>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2"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Oval 15"/>
            <p:cNvSpPr/>
            <p:nvPr/>
          </p:nvSpPr>
          <p:spPr>
            <a:xfrm>
              <a:off x="1143000" y="939800"/>
              <a:ext cx="1132609" cy="812800"/>
            </a:xfrm>
            <a:prstGeom prst="ellipse">
              <a:avLst/>
            </a:prstGeom>
            <a:blipFill>
              <a:blip r:embed="rId2"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Oval 16"/>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85" name="Cross 84"/>
          <p:cNvSpPr/>
          <p:nvPr/>
        </p:nvSpPr>
        <p:spPr>
          <a:xfrm rot="2947323">
            <a:off x="904789" y="2504990"/>
            <a:ext cx="1066800" cy="1066800"/>
          </a:xfrm>
          <a:prstGeom prst="plus">
            <a:avLst>
              <a:gd name="adj" fmla="val 42088"/>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6" name="Cross 85"/>
          <p:cNvSpPr/>
          <p:nvPr/>
        </p:nvSpPr>
        <p:spPr>
          <a:xfrm rot="2947323">
            <a:off x="6772191" y="2962190"/>
            <a:ext cx="1066800" cy="1066800"/>
          </a:xfrm>
          <a:prstGeom prst="plus">
            <a:avLst>
              <a:gd name="adj" fmla="val 42088"/>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7" name="Cross 86"/>
          <p:cNvSpPr/>
          <p:nvPr/>
        </p:nvSpPr>
        <p:spPr>
          <a:xfrm rot="2947323">
            <a:off x="6238790" y="1590591"/>
            <a:ext cx="1066800" cy="1066800"/>
          </a:xfrm>
          <a:prstGeom prst="plus">
            <a:avLst>
              <a:gd name="adj" fmla="val 42088"/>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8" name="Cross 87"/>
          <p:cNvSpPr/>
          <p:nvPr/>
        </p:nvSpPr>
        <p:spPr>
          <a:xfrm rot="2947323">
            <a:off x="5171990" y="4257592"/>
            <a:ext cx="1066800" cy="1066800"/>
          </a:xfrm>
          <a:prstGeom prst="plus">
            <a:avLst>
              <a:gd name="adj" fmla="val 42088"/>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0" name="TextBox 89"/>
          <p:cNvSpPr txBox="1"/>
          <p:nvPr/>
        </p:nvSpPr>
        <p:spPr>
          <a:xfrm>
            <a:off x="1905000" y="2590800"/>
            <a:ext cx="5410200" cy="1569660"/>
          </a:xfrm>
          <a:prstGeom prst="rect">
            <a:avLst/>
          </a:prstGeom>
          <a:solidFill>
            <a:schemeClr val="bg1">
              <a:lumMod val="85000"/>
            </a:schemeClr>
          </a:solidFill>
          <a:ln>
            <a:solidFill>
              <a:srgbClr val="FF0000"/>
            </a:solidFill>
          </a:ln>
        </p:spPr>
        <p:txBody>
          <a:bodyPr wrap="square" rtlCol="0">
            <a:spAutoFit/>
          </a:bodyPr>
          <a:lstStyle/>
          <a:p>
            <a:r>
              <a:rPr lang="en-US" sz="3200" dirty="0" smtClean="0">
                <a:solidFill>
                  <a:prstClr val="black"/>
                </a:solidFill>
              </a:rPr>
              <a:t>Some tadpoles in each pond were eaten by the dragonfly larvae overnight</a:t>
            </a:r>
            <a:endParaRPr lang="en-US" sz="3200" dirty="0">
              <a:solidFill>
                <a:prstClr val="blac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500"/>
                                        <p:tgtEl>
                                          <p:spTgt spid="9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0"/>
                                        </p:tgtEl>
                                      </p:cBhvr>
                                    </p:animEffect>
                                    <p:set>
                                      <p:cBhvr>
                                        <p:cTn id="12" dur="1" fill="hold">
                                          <p:stCondLst>
                                            <p:cond delay="499"/>
                                          </p:stCondLst>
                                        </p:cTn>
                                        <p:tgtEl>
                                          <p:spTgt spid="9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0" grpId="1" animBg="1"/>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26332" y="194548"/>
            <a:ext cx="8229600" cy="1143000"/>
          </a:xfrm>
        </p:spPr>
        <p:txBody>
          <a:bodyPr>
            <a:normAutofit fontScale="90000"/>
          </a:bodyPr>
          <a:lstStyle/>
          <a:p>
            <a:r>
              <a:rPr lang="en-US" dirty="0" smtClean="0"/>
              <a:t>Tadpoles that survived versus tadpoles that got eaten?</a:t>
            </a:r>
            <a:endParaRPr lang="en-US" dirty="0"/>
          </a:p>
        </p:txBody>
      </p:sp>
      <p:grpSp>
        <p:nvGrpSpPr>
          <p:cNvPr id="3" name="Group 3"/>
          <p:cNvGrpSpPr/>
          <p:nvPr/>
        </p:nvGrpSpPr>
        <p:grpSpPr>
          <a:xfrm rot="21448654" flipH="1">
            <a:off x="3010436" y="2199211"/>
            <a:ext cx="1976492" cy="439286"/>
            <a:chOff x="1143000" y="838200"/>
            <a:chExt cx="3886200" cy="1143000"/>
          </a:xfrm>
        </p:grpSpPr>
        <p:grpSp>
          <p:nvGrpSpPr>
            <p:cNvPr id="4" name="Group 12"/>
            <p:cNvGrpSpPr/>
            <p:nvPr/>
          </p:nvGrpSpPr>
          <p:grpSpPr>
            <a:xfrm>
              <a:off x="1143000" y="838200"/>
              <a:ext cx="3886200" cy="1143000"/>
              <a:chOff x="1180381" y="838200"/>
              <a:chExt cx="4839419" cy="1371600"/>
            </a:xfrm>
          </p:grpSpPr>
          <p:sp>
            <p:nvSpPr>
              <p:cNvPr id="10" name="Freeform 9"/>
              <p:cNvSpPr/>
              <p:nvPr/>
            </p:nvSpPr>
            <p:spPr>
              <a:xfrm>
                <a:off x="2286000" y="838200"/>
                <a:ext cx="3733800" cy="137160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6" name="Freeform 5"/>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Freeform 6"/>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2"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Oval 7"/>
            <p:cNvSpPr/>
            <p:nvPr/>
          </p:nvSpPr>
          <p:spPr>
            <a:xfrm>
              <a:off x="1143000" y="939800"/>
              <a:ext cx="1132609" cy="812800"/>
            </a:xfrm>
            <a:prstGeom prst="ellipse">
              <a:avLst/>
            </a:prstGeom>
            <a:blipFill>
              <a:blip r:embed="rId2"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Oval 8"/>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5" name="Group 11"/>
          <p:cNvGrpSpPr/>
          <p:nvPr/>
        </p:nvGrpSpPr>
        <p:grpSpPr>
          <a:xfrm>
            <a:off x="3195076" y="4273183"/>
            <a:ext cx="1752831" cy="360936"/>
            <a:chOff x="1143000" y="838200"/>
            <a:chExt cx="3886200" cy="1143000"/>
          </a:xfrm>
        </p:grpSpPr>
        <p:grpSp>
          <p:nvGrpSpPr>
            <p:cNvPr id="12" name="Group 12"/>
            <p:cNvGrpSpPr/>
            <p:nvPr/>
          </p:nvGrpSpPr>
          <p:grpSpPr>
            <a:xfrm>
              <a:off x="1143000" y="838200"/>
              <a:ext cx="3886200" cy="1143000"/>
              <a:chOff x="1180381" y="838200"/>
              <a:chExt cx="4839419" cy="1371600"/>
            </a:xfrm>
          </p:grpSpPr>
          <p:sp>
            <p:nvSpPr>
              <p:cNvPr id="18" name="Freeform 17"/>
              <p:cNvSpPr/>
              <p:nvPr/>
            </p:nvSpPr>
            <p:spPr>
              <a:xfrm>
                <a:off x="2286000" y="838200"/>
                <a:ext cx="3733800" cy="137160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Oval 18"/>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4" name="Freeform 13"/>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Freeform 14"/>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2"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Oval 15"/>
            <p:cNvSpPr/>
            <p:nvPr/>
          </p:nvSpPr>
          <p:spPr>
            <a:xfrm>
              <a:off x="1143000" y="939800"/>
              <a:ext cx="1132609" cy="812800"/>
            </a:xfrm>
            <a:prstGeom prst="ellipse">
              <a:avLst/>
            </a:prstGeom>
            <a:blipFill>
              <a:blip r:embed="rId2"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Oval 16"/>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3" name="Group 59"/>
          <p:cNvGrpSpPr/>
          <p:nvPr/>
        </p:nvGrpSpPr>
        <p:grpSpPr>
          <a:xfrm>
            <a:off x="3027800" y="3262608"/>
            <a:ext cx="2014393" cy="558398"/>
            <a:chOff x="1143000" y="838200"/>
            <a:chExt cx="3886200" cy="1143000"/>
          </a:xfrm>
        </p:grpSpPr>
        <p:grpSp>
          <p:nvGrpSpPr>
            <p:cNvPr id="20" name="Group 12"/>
            <p:cNvGrpSpPr/>
            <p:nvPr/>
          </p:nvGrpSpPr>
          <p:grpSpPr>
            <a:xfrm>
              <a:off x="1143000" y="838200"/>
              <a:ext cx="3886200" cy="1143000"/>
              <a:chOff x="1180381" y="838200"/>
              <a:chExt cx="4839419" cy="1371600"/>
            </a:xfrm>
          </p:grpSpPr>
          <p:sp>
            <p:nvSpPr>
              <p:cNvPr id="66" name="Freeform 65"/>
              <p:cNvSpPr/>
              <p:nvPr/>
            </p:nvSpPr>
            <p:spPr>
              <a:xfrm>
                <a:off x="2286000" y="838200"/>
                <a:ext cx="3733800" cy="137160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7" name="Oval 66"/>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62" name="Freeform 61"/>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3" name="Freeform 62"/>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2"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4" name="Oval 63"/>
            <p:cNvSpPr/>
            <p:nvPr/>
          </p:nvSpPr>
          <p:spPr>
            <a:xfrm>
              <a:off x="1143000" y="939800"/>
              <a:ext cx="1132609" cy="812800"/>
            </a:xfrm>
            <a:prstGeom prst="ellipse">
              <a:avLst/>
            </a:prstGeom>
            <a:blipFill>
              <a:blip r:embed="rId2"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5" name="Oval 64"/>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6" name="TextBox 75"/>
          <p:cNvSpPr txBox="1"/>
          <p:nvPr/>
        </p:nvSpPr>
        <p:spPr>
          <a:xfrm>
            <a:off x="1493198" y="1339334"/>
            <a:ext cx="2382533" cy="461665"/>
          </a:xfrm>
          <a:prstGeom prst="rect">
            <a:avLst/>
          </a:prstGeom>
          <a:noFill/>
        </p:spPr>
        <p:txBody>
          <a:bodyPr wrap="none" rtlCol="0">
            <a:spAutoFit/>
          </a:bodyPr>
          <a:lstStyle/>
          <a:p>
            <a:r>
              <a:rPr lang="en-US" sz="2400" b="1" u="sng" dirty="0" smtClean="0">
                <a:solidFill>
                  <a:prstClr val="black"/>
                </a:solidFill>
              </a:rPr>
              <a:t>No predator pool</a:t>
            </a:r>
            <a:endParaRPr lang="en-US" sz="2400" b="1" u="sng" dirty="0">
              <a:solidFill>
                <a:prstClr val="black"/>
              </a:solidFill>
            </a:endParaRPr>
          </a:p>
        </p:txBody>
      </p:sp>
      <p:sp>
        <p:nvSpPr>
          <p:cNvPr id="77" name="Rectangle 76"/>
          <p:cNvSpPr/>
          <p:nvPr/>
        </p:nvSpPr>
        <p:spPr>
          <a:xfrm>
            <a:off x="6389402" y="1337547"/>
            <a:ext cx="1926016" cy="461665"/>
          </a:xfrm>
          <a:prstGeom prst="rect">
            <a:avLst/>
          </a:prstGeom>
        </p:spPr>
        <p:txBody>
          <a:bodyPr wrap="none">
            <a:spAutoFit/>
          </a:bodyPr>
          <a:lstStyle/>
          <a:p>
            <a:r>
              <a:rPr lang="en-US" sz="2400" b="1" u="sng" dirty="0" smtClean="0">
                <a:solidFill>
                  <a:prstClr val="black"/>
                </a:solidFill>
              </a:rPr>
              <a:t>Predator</a:t>
            </a:r>
            <a:r>
              <a:rPr lang="en-US" b="1" u="sng" dirty="0" smtClean="0">
                <a:solidFill>
                  <a:prstClr val="black"/>
                </a:solidFill>
              </a:rPr>
              <a:t> </a:t>
            </a:r>
            <a:r>
              <a:rPr lang="en-US" sz="2400" b="1" u="sng" dirty="0" smtClean="0">
                <a:solidFill>
                  <a:prstClr val="black"/>
                </a:solidFill>
              </a:rPr>
              <a:t>pool</a:t>
            </a:r>
            <a:endParaRPr lang="en-US" sz="2400" b="1" u="sng" dirty="0">
              <a:solidFill>
                <a:prstClr val="black"/>
              </a:solidFill>
            </a:endParaRPr>
          </a:p>
        </p:txBody>
      </p:sp>
      <p:grpSp>
        <p:nvGrpSpPr>
          <p:cNvPr id="21" name="Group 77"/>
          <p:cNvGrpSpPr/>
          <p:nvPr/>
        </p:nvGrpSpPr>
        <p:grpSpPr>
          <a:xfrm rot="21448654" flipH="1">
            <a:off x="6189214" y="3800262"/>
            <a:ext cx="2146512" cy="457991"/>
            <a:chOff x="1143000" y="838200"/>
            <a:chExt cx="3886200" cy="1143000"/>
          </a:xfrm>
        </p:grpSpPr>
        <p:grpSp>
          <p:nvGrpSpPr>
            <p:cNvPr id="22" name="Group 12"/>
            <p:cNvGrpSpPr/>
            <p:nvPr/>
          </p:nvGrpSpPr>
          <p:grpSpPr>
            <a:xfrm>
              <a:off x="1143000" y="838200"/>
              <a:ext cx="3886200" cy="1143000"/>
              <a:chOff x="1180381" y="838200"/>
              <a:chExt cx="4839419" cy="1371600"/>
            </a:xfrm>
          </p:grpSpPr>
          <p:sp>
            <p:nvSpPr>
              <p:cNvPr id="84" name="Freeform 83"/>
              <p:cNvSpPr/>
              <p:nvPr/>
            </p:nvSpPr>
            <p:spPr>
              <a:xfrm>
                <a:off x="2286000" y="838200"/>
                <a:ext cx="3733800" cy="137160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5" name="Oval 84"/>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80" name="Freeform 79"/>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1" name="Freeform 80"/>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2"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2" name="Oval 81"/>
            <p:cNvSpPr/>
            <p:nvPr/>
          </p:nvSpPr>
          <p:spPr>
            <a:xfrm>
              <a:off x="1143000" y="939800"/>
              <a:ext cx="1132609" cy="812800"/>
            </a:xfrm>
            <a:prstGeom prst="ellipse">
              <a:avLst/>
            </a:prstGeom>
            <a:blipFill>
              <a:blip r:embed="rId2"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3" name="Oval 82"/>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23" name="Group 85"/>
          <p:cNvGrpSpPr/>
          <p:nvPr/>
        </p:nvGrpSpPr>
        <p:grpSpPr>
          <a:xfrm rot="21350565">
            <a:off x="6343437" y="3013284"/>
            <a:ext cx="1984111" cy="538069"/>
            <a:chOff x="1143000" y="630514"/>
            <a:chExt cx="3886201" cy="1546877"/>
          </a:xfrm>
        </p:grpSpPr>
        <p:grpSp>
          <p:nvGrpSpPr>
            <p:cNvPr id="24" name="Group 12"/>
            <p:cNvGrpSpPr/>
            <p:nvPr/>
          </p:nvGrpSpPr>
          <p:grpSpPr>
            <a:xfrm>
              <a:off x="1143000" y="630514"/>
              <a:ext cx="3886201" cy="1546877"/>
              <a:chOff x="1180381" y="588976"/>
              <a:chExt cx="4839420" cy="1856252"/>
            </a:xfrm>
          </p:grpSpPr>
          <p:sp>
            <p:nvSpPr>
              <p:cNvPr id="92" name="Freeform 91"/>
              <p:cNvSpPr/>
              <p:nvPr/>
            </p:nvSpPr>
            <p:spPr>
              <a:xfrm>
                <a:off x="2286003" y="588976"/>
                <a:ext cx="3733798" cy="1856252"/>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3" name="Oval 92"/>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88" name="Freeform 87"/>
            <p:cNvSpPr/>
            <p:nvPr/>
          </p:nvSpPr>
          <p:spPr>
            <a:xfrm>
              <a:off x="2110155" y="1059464"/>
              <a:ext cx="2322853" cy="673054"/>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9" name="Freeform 88"/>
            <p:cNvSpPr/>
            <p:nvPr/>
          </p:nvSpPr>
          <p:spPr>
            <a:xfrm>
              <a:off x="2017718" y="1053854"/>
              <a:ext cx="2322853" cy="673058"/>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2"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0" name="Oval 89"/>
            <p:cNvSpPr/>
            <p:nvPr/>
          </p:nvSpPr>
          <p:spPr>
            <a:xfrm>
              <a:off x="1143000" y="939800"/>
              <a:ext cx="1132609" cy="812800"/>
            </a:xfrm>
            <a:prstGeom prst="ellipse">
              <a:avLst/>
            </a:prstGeom>
            <a:blipFill>
              <a:blip r:embed="rId2"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1" name="Oval 90"/>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25" name="Group 93"/>
          <p:cNvGrpSpPr/>
          <p:nvPr/>
        </p:nvGrpSpPr>
        <p:grpSpPr>
          <a:xfrm flipH="1">
            <a:off x="6250264" y="4515344"/>
            <a:ext cx="2154690" cy="457821"/>
            <a:chOff x="1143000" y="838200"/>
            <a:chExt cx="3886202" cy="1316175"/>
          </a:xfrm>
        </p:grpSpPr>
        <p:grpSp>
          <p:nvGrpSpPr>
            <p:cNvPr id="26" name="Group 12"/>
            <p:cNvGrpSpPr/>
            <p:nvPr/>
          </p:nvGrpSpPr>
          <p:grpSpPr>
            <a:xfrm>
              <a:off x="1143000" y="838200"/>
              <a:ext cx="3886202" cy="1316175"/>
              <a:chOff x="1180381" y="838200"/>
              <a:chExt cx="4839421" cy="1579410"/>
            </a:xfrm>
          </p:grpSpPr>
          <p:sp>
            <p:nvSpPr>
              <p:cNvPr id="100" name="Freeform 99"/>
              <p:cNvSpPr/>
              <p:nvPr/>
            </p:nvSpPr>
            <p:spPr>
              <a:xfrm>
                <a:off x="2286003" y="838200"/>
                <a:ext cx="3733799" cy="157941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1" name="Oval 100"/>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96" name="Freeform 95"/>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7" name="Freeform 96"/>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2"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8" name="Oval 97"/>
            <p:cNvSpPr/>
            <p:nvPr/>
          </p:nvSpPr>
          <p:spPr>
            <a:xfrm>
              <a:off x="1143000" y="939800"/>
              <a:ext cx="1132609" cy="812800"/>
            </a:xfrm>
            <a:prstGeom prst="ellipse">
              <a:avLst/>
            </a:prstGeom>
            <a:blipFill>
              <a:blip r:embed="rId2"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9" name="Oval 98"/>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27" name="Group 101"/>
          <p:cNvGrpSpPr/>
          <p:nvPr/>
        </p:nvGrpSpPr>
        <p:grpSpPr>
          <a:xfrm rot="47986">
            <a:off x="6392475" y="5196467"/>
            <a:ext cx="1984110" cy="397584"/>
            <a:chOff x="1143000" y="838200"/>
            <a:chExt cx="3886200" cy="1143000"/>
          </a:xfrm>
        </p:grpSpPr>
        <p:grpSp>
          <p:nvGrpSpPr>
            <p:cNvPr id="28" name="Group 12"/>
            <p:cNvGrpSpPr/>
            <p:nvPr/>
          </p:nvGrpSpPr>
          <p:grpSpPr>
            <a:xfrm>
              <a:off x="1143000" y="838200"/>
              <a:ext cx="3886200" cy="1143000"/>
              <a:chOff x="1180381" y="838200"/>
              <a:chExt cx="4839419" cy="1371600"/>
            </a:xfrm>
          </p:grpSpPr>
          <p:sp>
            <p:nvSpPr>
              <p:cNvPr id="108" name="Freeform 107"/>
              <p:cNvSpPr/>
              <p:nvPr/>
            </p:nvSpPr>
            <p:spPr>
              <a:xfrm>
                <a:off x="2286000" y="838200"/>
                <a:ext cx="3733800" cy="137160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9" name="Oval 108"/>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04" name="Freeform 103"/>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5" name="Freeform 104"/>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2"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6" name="Oval 105"/>
            <p:cNvSpPr/>
            <p:nvPr/>
          </p:nvSpPr>
          <p:spPr>
            <a:xfrm>
              <a:off x="1143000" y="939800"/>
              <a:ext cx="1132609" cy="812800"/>
            </a:xfrm>
            <a:prstGeom prst="ellipse">
              <a:avLst/>
            </a:prstGeom>
            <a:blipFill>
              <a:blip r:embed="rId2"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7" name="Oval 106"/>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29" name="Group 109"/>
          <p:cNvGrpSpPr/>
          <p:nvPr/>
        </p:nvGrpSpPr>
        <p:grpSpPr>
          <a:xfrm>
            <a:off x="6328949" y="2119423"/>
            <a:ext cx="2187674" cy="582174"/>
            <a:chOff x="1143000" y="838200"/>
            <a:chExt cx="3886200" cy="1143000"/>
          </a:xfrm>
        </p:grpSpPr>
        <p:grpSp>
          <p:nvGrpSpPr>
            <p:cNvPr id="30" name="Group 12"/>
            <p:cNvGrpSpPr/>
            <p:nvPr/>
          </p:nvGrpSpPr>
          <p:grpSpPr>
            <a:xfrm>
              <a:off x="1143000" y="838200"/>
              <a:ext cx="3886200" cy="1143000"/>
              <a:chOff x="1180381" y="838200"/>
              <a:chExt cx="4839419" cy="1371600"/>
            </a:xfrm>
          </p:grpSpPr>
          <p:sp>
            <p:nvSpPr>
              <p:cNvPr id="116" name="Freeform 115"/>
              <p:cNvSpPr/>
              <p:nvPr/>
            </p:nvSpPr>
            <p:spPr>
              <a:xfrm>
                <a:off x="2286000" y="838200"/>
                <a:ext cx="3733800" cy="137160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7" name="Oval 116"/>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12" name="Freeform 111"/>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3" name="Freeform 112"/>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2"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4" name="Oval 113"/>
            <p:cNvSpPr/>
            <p:nvPr/>
          </p:nvSpPr>
          <p:spPr>
            <a:xfrm>
              <a:off x="1143000" y="939800"/>
              <a:ext cx="1132609" cy="812800"/>
            </a:xfrm>
            <a:prstGeom prst="ellipse">
              <a:avLst/>
            </a:prstGeom>
            <a:blipFill>
              <a:blip r:embed="rId2"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5" name="Oval 114"/>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31" name="Group 117"/>
          <p:cNvGrpSpPr/>
          <p:nvPr/>
        </p:nvGrpSpPr>
        <p:grpSpPr>
          <a:xfrm flipH="1">
            <a:off x="6246200" y="5902014"/>
            <a:ext cx="2100768" cy="501941"/>
            <a:chOff x="1143000" y="770308"/>
            <a:chExt cx="3886200" cy="1210892"/>
          </a:xfrm>
        </p:grpSpPr>
        <p:grpSp>
          <p:nvGrpSpPr>
            <p:cNvPr id="32" name="Group 12"/>
            <p:cNvGrpSpPr/>
            <p:nvPr/>
          </p:nvGrpSpPr>
          <p:grpSpPr>
            <a:xfrm>
              <a:off x="1143000" y="770308"/>
              <a:ext cx="3886200" cy="1210892"/>
              <a:chOff x="1180381" y="756729"/>
              <a:chExt cx="4839419" cy="1453070"/>
            </a:xfrm>
          </p:grpSpPr>
          <p:sp>
            <p:nvSpPr>
              <p:cNvPr id="124" name="Freeform 123"/>
              <p:cNvSpPr/>
              <p:nvPr/>
            </p:nvSpPr>
            <p:spPr>
              <a:xfrm>
                <a:off x="2285999" y="756729"/>
                <a:ext cx="3733801" cy="145307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5" name="Oval 124"/>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20" name="Freeform 119"/>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1" name="Freeform 120"/>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2"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2" name="Oval 121"/>
            <p:cNvSpPr/>
            <p:nvPr/>
          </p:nvSpPr>
          <p:spPr>
            <a:xfrm>
              <a:off x="1143000" y="939800"/>
              <a:ext cx="1132609" cy="812800"/>
            </a:xfrm>
            <a:prstGeom prst="ellipse">
              <a:avLst/>
            </a:prstGeom>
            <a:blipFill>
              <a:blip r:embed="rId2"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3" name="Oval 122"/>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cxnSp>
        <p:nvCxnSpPr>
          <p:cNvPr id="127" name="Straight Connector 126"/>
          <p:cNvCxnSpPr/>
          <p:nvPr/>
        </p:nvCxnSpPr>
        <p:spPr>
          <a:xfrm>
            <a:off x="5173980" y="1295400"/>
            <a:ext cx="0" cy="51881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3" name="Group 129"/>
          <p:cNvGrpSpPr/>
          <p:nvPr/>
        </p:nvGrpSpPr>
        <p:grpSpPr>
          <a:xfrm rot="21448654" flipH="1">
            <a:off x="150270" y="3909406"/>
            <a:ext cx="1976492" cy="439286"/>
            <a:chOff x="1143000" y="838200"/>
            <a:chExt cx="3886200" cy="1143000"/>
          </a:xfrm>
        </p:grpSpPr>
        <p:grpSp>
          <p:nvGrpSpPr>
            <p:cNvPr id="34" name="Group 12"/>
            <p:cNvGrpSpPr/>
            <p:nvPr/>
          </p:nvGrpSpPr>
          <p:grpSpPr>
            <a:xfrm>
              <a:off x="1143000" y="838200"/>
              <a:ext cx="3886200" cy="1143000"/>
              <a:chOff x="1180381" y="838200"/>
              <a:chExt cx="4839419" cy="1371600"/>
            </a:xfrm>
          </p:grpSpPr>
          <p:sp>
            <p:nvSpPr>
              <p:cNvPr id="136" name="Freeform 135"/>
              <p:cNvSpPr/>
              <p:nvPr/>
            </p:nvSpPr>
            <p:spPr>
              <a:xfrm>
                <a:off x="2286000" y="838200"/>
                <a:ext cx="3733800" cy="137160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7" name="Oval 136"/>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32" name="Freeform 131"/>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3" name="Freeform 132"/>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2"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4" name="Oval 133"/>
            <p:cNvSpPr/>
            <p:nvPr/>
          </p:nvSpPr>
          <p:spPr>
            <a:xfrm>
              <a:off x="1143000" y="939800"/>
              <a:ext cx="1132609" cy="812800"/>
            </a:xfrm>
            <a:prstGeom prst="ellipse">
              <a:avLst/>
            </a:prstGeom>
            <a:blipFill>
              <a:blip r:embed="rId2"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5" name="Oval 134"/>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35" name="Group 137"/>
          <p:cNvGrpSpPr/>
          <p:nvPr/>
        </p:nvGrpSpPr>
        <p:grpSpPr>
          <a:xfrm rot="21350565">
            <a:off x="317475" y="3131353"/>
            <a:ext cx="1826954" cy="516094"/>
            <a:chOff x="1143000" y="630514"/>
            <a:chExt cx="3886201" cy="1546877"/>
          </a:xfrm>
        </p:grpSpPr>
        <p:grpSp>
          <p:nvGrpSpPr>
            <p:cNvPr id="36" name="Group 12"/>
            <p:cNvGrpSpPr/>
            <p:nvPr/>
          </p:nvGrpSpPr>
          <p:grpSpPr>
            <a:xfrm>
              <a:off x="1143000" y="630514"/>
              <a:ext cx="3886201" cy="1546877"/>
              <a:chOff x="1180381" y="588976"/>
              <a:chExt cx="4839420" cy="1856252"/>
            </a:xfrm>
          </p:grpSpPr>
          <p:sp>
            <p:nvSpPr>
              <p:cNvPr id="144" name="Freeform 143"/>
              <p:cNvSpPr/>
              <p:nvPr/>
            </p:nvSpPr>
            <p:spPr>
              <a:xfrm>
                <a:off x="2286003" y="588976"/>
                <a:ext cx="3733798" cy="1856252"/>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5" name="Oval 144"/>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40" name="Freeform 139"/>
            <p:cNvSpPr/>
            <p:nvPr/>
          </p:nvSpPr>
          <p:spPr>
            <a:xfrm>
              <a:off x="2110155" y="1059464"/>
              <a:ext cx="2322853" cy="673054"/>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1" name="Freeform 140"/>
            <p:cNvSpPr/>
            <p:nvPr/>
          </p:nvSpPr>
          <p:spPr>
            <a:xfrm>
              <a:off x="2017718" y="1053854"/>
              <a:ext cx="2322853" cy="673058"/>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2"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2" name="Oval 141"/>
            <p:cNvSpPr/>
            <p:nvPr/>
          </p:nvSpPr>
          <p:spPr>
            <a:xfrm>
              <a:off x="1143000" y="939800"/>
              <a:ext cx="1132609" cy="812800"/>
            </a:xfrm>
            <a:prstGeom prst="ellipse">
              <a:avLst/>
            </a:prstGeom>
            <a:blipFill>
              <a:blip r:embed="rId2"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3" name="Oval 142"/>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37" name="Group 145"/>
          <p:cNvGrpSpPr/>
          <p:nvPr/>
        </p:nvGrpSpPr>
        <p:grpSpPr>
          <a:xfrm flipH="1">
            <a:off x="210053" y="4613630"/>
            <a:ext cx="1984022" cy="439124"/>
            <a:chOff x="1143000" y="838200"/>
            <a:chExt cx="3886202" cy="1316175"/>
          </a:xfrm>
        </p:grpSpPr>
        <p:grpSp>
          <p:nvGrpSpPr>
            <p:cNvPr id="38" name="Group 12"/>
            <p:cNvGrpSpPr/>
            <p:nvPr/>
          </p:nvGrpSpPr>
          <p:grpSpPr>
            <a:xfrm>
              <a:off x="1143000" y="838200"/>
              <a:ext cx="3886202" cy="1316175"/>
              <a:chOff x="1180381" y="838200"/>
              <a:chExt cx="4839421" cy="1579410"/>
            </a:xfrm>
          </p:grpSpPr>
          <p:sp>
            <p:nvSpPr>
              <p:cNvPr id="152" name="Freeform 151"/>
              <p:cNvSpPr/>
              <p:nvPr/>
            </p:nvSpPr>
            <p:spPr>
              <a:xfrm>
                <a:off x="2286003" y="838200"/>
                <a:ext cx="3733799" cy="157941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3" name="Oval 152"/>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48" name="Freeform 147"/>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9" name="Freeform 148"/>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2"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0" name="Oval 149"/>
            <p:cNvSpPr/>
            <p:nvPr/>
          </p:nvSpPr>
          <p:spPr>
            <a:xfrm>
              <a:off x="1143000" y="939800"/>
              <a:ext cx="1132609" cy="812800"/>
            </a:xfrm>
            <a:prstGeom prst="ellipse">
              <a:avLst/>
            </a:prstGeom>
            <a:blipFill>
              <a:blip r:embed="rId2"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1" name="Oval 150"/>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39" name="Group 153"/>
          <p:cNvGrpSpPr/>
          <p:nvPr/>
        </p:nvGrpSpPr>
        <p:grpSpPr>
          <a:xfrm rot="47986">
            <a:off x="365025" y="5289109"/>
            <a:ext cx="1826953" cy="381346"/>
            <a:chOff x="1143000" y="838200"/>
            <a:chExt cx="3886200" cy="1143000"/>
          </a:xfrm>
        </p:grpSpPr>
        <p:grpSp>
          <p:nvGrpSpPr>
            <p:cNvPr id="40" name="Group 12"/>
            <p:cNvGrpSpPr/>
            <p:nvPr/>
          </p:nvGrpSpPr>
          <p:grpSpPr>
            <a:xfrm>
              <a:off x="1143000" y="838200"/>
              <a:ext cx="3886200" cy="1143000"/>
              <a:chOff x="1180381" y="838200"/>
              <a:chExt cx="4839419" cy="1371600"/>
            </a:xfrm>
          </p:grpSpPr>
          <p:sp>
            <p:nvSpPr>
              <p:cNvPr id="160" name="Freeform 159"/>
              <p:cNvSpPr/>
              <p:nvPr/>
            </p:nvSpPr>
            <p:spPr>
              <a:xfrm>
                <a:off x="2286000" y="838200"/>
                <a:ext cx="3733800" cy="137160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1" name="Oval 160"/>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56" name="Freeform 155"/>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7" name="Freeform 156"/>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2"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8" name="Oval 157"/>
            <p:cNvSpPr/>
            <p:nvPr/>
          </p:nvSpPr>
          <p:spPr>
            <a:xfrm>
              <a:off x="1143000" y="939800"/>
              <a:ext cx="1132609" cy="812800"/>
            </a:xfrm>
            <a:prstGeom prst="ellipse">
              <a:avLst/>
            </a:prstGeom>
            <a:blipFill>
              <a:blip r:embed="rId2"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9" name="Oval 158"/>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41" name="Group 161"/>
          <p:cNvGrpSpPr/>
          <p:nvPr/>
        </p:nvGrpSpPr>
        <p:grpSpPr>
          <a:xfrm>
            <a:off x="286253" y="2222788"/>
            <a:ext cx="2014393" cy="558398"/>
            <a:chOff x="1143000" y="838200"/>
            <a:chExt cx="3886200" cy="1143000"/>
          </a:xfrm>
        </p:grpSpPr>
        <p:grpSp>
          <p:nvGrpSpPr>
            <p:cNvPr id="42" name="Group 12"/>
            <p:cNvGrpSpPr/>
            <p:nvPr/>
          </p:nvGrpSpPr>
          <p:grpSpPr>
            <a:xfrm>
              <a:off x="1143000" y="838200"/>
              <a:ext cx="3886200" cy="1143000"/>
              <a:chOff x="1180381" y="838200"/>
              <a:chExt cx="4839419" cy="1371600"/>
            </a:xfrm>
          </p:grpSpPr>
          <p:sp>
            <p:nvSpPr>
              <p:cNvPr id="168" name="Freeform 167"/>
              <p:cNvSpPr/>
              <p:nvPr/>
            </p:nvSpPr>
            <p:spPr>
              <a:xfrm>
                <a:off x="2286000" y="838200"/>
                <a:ext cx="3733800" cy="137160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9" name="Oval 168"/>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64" name="Freeform 163"/>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5" name="Freeform 164"/>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2"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6" name="Oval 165"/>
            <p:cNvSpPr/>
            <p:nvPr/>
          </p:nvSpPr>
          <p:spPr>
            <a:xfrm>
              <a:off x="1143000" y="939800"/>
              <a:ext cx="1132609" cy="812800"/>
            </a:xfrm>
            <a:prstGeom prst="ellipse">
              <a:avLst/>
            </a:prstGeom>
            <a:blipFill>
              <a:blip r:embed="rId2"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7" name="Oval 166"/>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43" name="Group 169"/>
          <p:cNvGrpSpPr/>
          <p:nvPr/>
        </p:nvGrpSpPr>
        <p:grpSpPr>
          <a:xfrm flipH="1">
            <a:off x="210052" y="6002103"/>
            <a:ext cx="1934371" cy="481441"/>
            <a:chOff x="1143000" y="770308"/>
            <a:chExt cx="3886200" cy="1210892"/>
          </a:xfrm>
        </p:grpSpPr>
        <p:grpSp>
          <p:nvGrpSpPr>
            <p:cNvPr id="44" name="Group 12"/>
            <p:cNvGrpSpPr/>
            <p:nvPr/>
          </p:nvGrpSpPr>
          <p:grpSpPr>
            <a:xfrm>
              <a:off x="1143000" y="770308"/>
              <a:ext cx="3886200" cy="1210892"/>
              <a:chOff x="1180381" y="756729"/>
              <a:chExt cx="4839419" cy="1453070"/>
            </a:xfrm>
          </p:grpSpPr>
          <p:sp>
            <p:nvSpPr>
              <p:cNvPr id="176" name="Freeform 175"/>
              <p:cNvSpPr/>
              <p:nvPr/>
            </p:nvSpPr>
            <p:spPr>
              <a:xfrm>
                <a:off x="2285999" y="756729"/>
                <a:ext cx="3733801" cy="1453070"/>
              </a:xfrm>
              <a:custGeom>
                <a:avLst/>
                <a:gdLst>
                  <a:gd name="connsiteX0" fmla="*/ 0 w 5092505"/>
                  <a:gd name="connsiteY0" fmla="*/ 281354 h 1617784"/>
                  <a:gd name="connsiteX1" fmla="*/ 844062 w 5092505"/>
                  <a:gd name="connsiteY1" fmla="*/ 211015 h 1617784"/>
                  <a:gd name="connsiteX2" fmla="*/ 1927274 w 5092505"/>
                  <a:gd name="connsiteY2" fmla="*/ 140677 h 1617784"/>
                  <a:gd name="connsiteX3" fmla="*/ 2124222 w 5092505"/>
                  <a:gd name="connsiteY3" fmla="*/ 98474 h 1617784"/>
                  <a:gd name="connsiteX4" fmla="*/ 2349305 w 5092505"/>
                  <a:gd name="connsiteY4" fmla="*/ 84406 h 1617784"/>
                  <a:gd name="connsiteX5" fmla="*/ 2489982 w 5092505"/>
                  <a:gd name="connsiteY5" fmla="*/ 42203 h 1617784"/>
                  <a:gd name="connsiteX6" fmla="*/ 2574388 w 5092505"/>
                  <a:gd name="connsiteY6" fmla="*/ 14067 h 1617784"/>
                  <a:gd name="connsiteX7" fmla="*/ 2616591 w 5092505"/>
                  <a:gd name="connsiteY7" fmla="*/ 0 h 1617784"/>
                  <a:gd name="connsiteX8" fmla="*/ 2785403 w 5092505"/>
                  <a:gd name="connsiteY8" fmla="*/ 14067 h 1617784"/>
                  <a:gd name="connsiteX9" fmla="*/ 2855742 w 5092505"/>
                  <a:gd name="connsiteY9" fmla="*/ 28135 h 1617784"/>
                  <a:gd name="connsiteX10" fmla="*/ 2940148 w 5092505"/>
                  <a:gd name="connsiteY10" fmla="*/ 42203 h 1617784"/>
                  <a:gd name="connsiteX11" fmla="*/ 3108960 w 5092505"/>
                  <a:gd name="connsiteY11" fmla="*/ 70338 h 1617784"/>
                  <a:gd name="connsiteX12" fmla="*/ 3376246 w 5092505"/>
                  <a:gd name="connsiteY12" fmla="*/ 98474 h 1617784"/>
                  <a:gd name="connsiteX13" fmla="*/ 3502856 w 5092505"/>
                  <a:gd name="connsiteY13" fmla="*/ 126609 h 1617784"/>
                  <a:gd name="connsiteX14" fmla="*/ 3573194 w 5092505"/>
                  <a:gd name="connsiteY14" fmla="*/ 140677 h 1617784"/>
                  <a:gd name="connsiteX15" fmla="*/ 3812345 w 5092505"/>
                  <a:gd name="connsiteY15" fmla="*/ 168812 h 1617784"/>
                  <a:gd name="connsiteX16" fmla="*/ 3854548 w 5092505"/>
                  <a:gd name="connsiteY16" fmla="*/ 182880 h 1617784"/>
                  <a:gd name="connsiteX17" fmla="*/ 4698609 w 5092505"/>
                  <a:gd name="connsiteY17" fmla="*/ 590843 h 1617784"/>
                  <a:gd name="connsiteX18" fmla="*/ 5092505 w 5092505"/>
                  <a:gd name="connsiteY18" fmla="*/ 858129 h 1617784"/>
                  <a:gd name="connsiteX19" fmla="*/ 5064369 w 5092505"/>
                  <a:gd name="connsiteY19" fmla="*/ 1026941 h 1617784"/>
                  <a:gd name="connsiteX20" fmla="*/ 4164037 w 5092505"/>
                  <a:gd name="connsiteY20" fmla="*/ 1322363 h 1617784"/>
                  <a:gd name="connsiteX21" fmla="*/ 3559126 w 5092505"/>
                  <a:gd name="connsiteY21" fmla="*/ 1434904 h 1617784"/>
                  <a:gd name="connsiteX22" fmla="*/ 3418449 w 5092505"/>
                  <a:gd name="connsiteY22" fmla="*/ 1533378 h 1617784"/>
                  <a:gd name="connsiteX23" fmla="*/ 3390314 w 5092505"/>
                  <a:gd name="connsiteY23" fmla="*/ 1561514 h 1617784"/>
                  <a:gd name="connsiteX24" fmla="*/ 3305908 w 5092505"/>
                  <a:gd name="connsiteY24" fmla="*/ 1589649 h 1617784"/>
                  <a:gd name="connsiteX25" fmla="*/ 3263705 w 5092505"/>
                  <a:gd name="connsiteY25" fmla="*/ 1603717 h 1617784"/>
                  <a:gd name="connsiteX26" fmla="*/ 3221502 w 5092505"/>
                  <a:gd name="connsiteY26" fmla="*/ 1617784 h 1617784"/>
                  <a:gd name="connsiteX27" fmla="*/ 2686929 w 5092505"/>
                  <a:gd name="connsiteY27" fmla="*/ 1603717 h 1617784"/>
                  <a:gd name="connsiteX28" fmla="*/ 2377440 w 5092505"/>
                  <a:gd name="connsiteY28" fmla="*/ 1575581 h 1617784"/>
                  <a:gd name="connsiteX29" fmla="*/ 2138289 w 5092505"/>
                  <a:gd name="connsiteY29" fmla="*/ 1547446 h 1617784"/>
                  <a:gd name="connsiteX30" fmla="*/ 1617785 w 5092505"/>
                  <a:gd name="connsiteY30" fmla="*/ 1519311 h 1617784"/>
                  <a:gd name="connsiteX31" fmla="*/ 1364566 w 5092505"/>
                  <a:gd name="connsiteY31" fmla="*/ 1491175 h 1617784"/>
                  <a:gd name="connsiteX32" fmla="*/ 1322363 w 5092505"/>
                  <a:gd name="connsiteY32" fmla="*/ 1477107 h 1617784"/>
                  <a:gd name="connsiteX33" fmla="*/ 1125416 w 5092505"/>
                  <a:gd name="connsiteY33" fmla="*/ 1434904 h 1617784"/>
                  <a:gd name="connsiteX34" fmla="*/ 998806 w 5092505"/>
                  <a:gd name="connsiteY34" fmla="*/ 1392701 h 1617784"/>
                  <a:gd name="connsiteX35" fmla="*/ 886265 w 5092505"/>
                  <a:gd name="connsiteY35" fmla="*/ 1350498 h 1617784"/>
                  <a:gd name="connsiteX36" fmla="*/ 844062 w 5092505"/>
                  <a:gd name="connsiteY36" fmla="*/ 1322363 h 1617784"/>
                  <a:gd name="connsiteX37" fmla="*/ 703385 w 5092505"/>
                  <a:gd name="connsiteY37" fmla="*/ 1280160 h 1617784"/>
                  <a:gd name="connsiteX38" fmla="*/ 618979 w 5092505"/>
                  <a:gd name="connsiteY38" fmla="*/ 1252024 h 1617784"/>
                  <a:gd name="connsiteX39" fmla="*/ 506437 w 5092505"/>
                  <a:gd name="connsiteY39" fmla="*/ 1223889 h 1617784"/>
                  <a:gd name="connsiteX40" fmla="*/ 450166 w 5092505"/>
                  <a:gd name="connsiteY40" fmla="*/ 1209821 h 1617784"/>
                  <a:gd name="connsiteX41" fmla="*/ 365760 w 5092505"/>
                  <a:gd name="connsiteY41" fmla="*/ 1181686 h 1617784"/>
                  <a:gd name="connsiteX42" fmla="*/ 323557 w 5092505"/>
                  <a:gd name="connsiteY42" fmla="*/ 1167618 h 1617784"/>
                  <a:gd name="connsiteX43" fmla="*/ 267286 w 5092505"/>
                  <a:gd name="connsiteY43" fmla="*/ 1153551 h 1617784"/>
                  <a:gd name="connsiteX44" fmla="*/ 182880 w 5092505"/>
                  <a:gd name="connsiteY44" fmla="*/ 1125415 h 1617784"/>
                  <a:gd name="connsiteX45" fmla="*/ 70339 w 5092505"/>
                  <a:gd name="connsiteY45" fmla="*/ 1097280 h 1617784"/>
                  <a:gd name="connsiteX46" fmla="*/ 56271 w 5092505"/>
                  <a:gd name="connsiteY46" fmla="*/ 1097280 h 1617784"/>
                  <a:gd name="connsiteX47" fmla="*/ 267286 w 5092505"/>
                  <a:gd name="connsiteY47" fmla="*/ 886264 h 1617784"/>
                  <a:gd name="connsiteX48" fmla="*/ 281354 w 5092505"/>
                  <a:gd name="connsiteY48" fmla="*/ 661181 h 1617784"/>
                  <a:gd name="connsiteX49" fmla="*/ 225083 w 5092505"/>
                  <a:gd name="connsiteY49" fmla="*/ 450166 h 1617784"/>
                  <a:gd name="connsiteX50" fmla="*/ 42203 w 5092505"/>
                  <a:gd name="connsiteY50" fmla="*/ 351692 h 1617784"/>
                  <a:gd name="connsiteX51" fmla="*/ 0 w 5092505"/>
                  <a:gd name="connsiteY51" fmla="*/ 28135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92505" h="1617784">
                    <a:moveTo>
                      <a:pt x="0" y="281354"/>
                    </a:moveTo>
                    <a:lnTo>
                      <a:pt x="844062" y="211015"/>
                    </a:lnTo>
                    <a:lnTo>
                      <a:pt x="1927274" y="140677"/>
                    </a:lnTo>
                    <a:lnTo>
                      <a:pt x="2124222" y="98474"/>
                    </a:lnTo>
                    <a:cubicBezTo>
                      <a:pt x="2199250" y="93785"/>
                      <a:pt x="2274504" y="91886"/>
                      <a:pt x="2349305" y="84406"/>
                    </a:cubicBezTo>
                    <a:cubicBezTo>
                      <a:pt x="2379675" y="81369"/>
                      <a:pt x="2471097" y="48498"/>
                      <a:pt x="2489982" y="42203"/>
                    </a:cubicBezTo>
                    <a:lnTo>
                      <a:pt x="2574388" y="14067"/>
                    </a:lnTo>
                    <a:lnTo>
                      <a:pt x="2616591" y="0"/>
                    </a:lnTo>
                    <a:cubicBezTo>
                      <a:pt x="2672862" y="4689"/>
                      <a:pt x="2729324" y="7470"/>
                      <a:pt x="2785403" y="14067"/>
                    </a:cubicBezTo>
                    <a:cubicBezTo>
                      <a:pt x="2809150" y="16861"/>
                      <a:pt x="2832217" y="23858"/>
                      <a:pt x="2855742" y="28135"/>
                    </a:cubicBezTo>
                    <a:cubicBezTo>
                      <a:pt x="2883805" y="33238"/>
                      <a:pt x="2912085" y="37100"/>
                      <a:pt x="2940148" y="42203"/>
                    </a:cubicBezTo>
                    <a:cubicBezTo>
                      <a:pt x="3029911" y="58524"/>
                      <a:pt x="3004966" y="58783"/>
                      <a:pt x="3108960" y="70338"/>
                    </a:cubicBezTo>
                    <a:cubicBezTo>
                      <a:pt x="3240717" y="84977"/>
                      <a:pt x="3256572" y="80063"/>
                      <a:pt x="3376246" y="98474"/>
                    </a:cubicBezTo>
                    <a:cubicBezTo>
                      <a:pt x="3445206" y="109083"/>
                      <a:pt x="3439834" y="112604"/>
                      <a:pt x="3502856" y="126609"/>
                    </a:cubicBezTo>
                    <a:cubicBezTo>
                      <a:pt x="3526197" y="131796"/>
                      <a:pt x="3549609" y="136746"/>
                      <a:pt x="3573194" y="140677"/>
                    </a:cubicBezTo>
                    <a:cubicBezTo>
                      <a:pt x="3666475" y="156224"/>
                      <a:pt x="3712361" y="158813"/>
                      <a:pt x="3812345" y="168812"/>
                    </a:cubicBezTo>
                    <a:lnTo>
                      <a:pt x="3854548" y="182880"/>
                    </a:lnTo>
                    <a:lnTo>
                      <a:pt x="4698609" y="590843"/>
                    </a:lnTo>
                    <a:lnTo>
                      <a:pt x="5092505" y="858129"/>
                    </a:lnTo>
                    <a:lnTo>
                      <a:pt x="5064369" y="1026941"/>
                    </a:lnTo>
                    <a:lnTo>
                      <a:pt x="4164037" y="1322363"/>
                    </a:lnTo>
                    <a:lnTo>
                      <a:pt x="3559126" y="1434904"/>
                    </a:lnTo>
                    <a:cubicBezTo>
                      <a:pt x="3512234" y="1467729"/>
                      <a:pt x="3458923" y="1492903"/>
                      <a:pt x="3418449" y="1533378"/>
                    </a:cubicBezTo>
                    <a:cubicBezTo>
                      <a:pt x="3409071" y="1542757"/>
                      <a:pt x="3402177" y="1555582"/>
                      <a:pt x="3390314" y="1561514"/>
                    </a:cubicBezTo>
                    <a:cubicBezTo>
                      <a:pt x="3363788" y="1574777"/>
                      <a:pt x="3334043" y="1580271"/>
                      <a:pt x="3305908" y="1589649"/>
                    </a:cubicBezTo>
                    <a:lnTo>
                      <a:pt x="3263705" y="1603717"/>
                    </a:lnTo>
                    <a:lnTo>
                      <a:pt x="3221502" y="1617784"/>
                    </a:lnTo>
                    <a:cubicBezTo>
                      <a:pt x="3043311" y="1613095"/>
                      <a:pt x="2864959" y="1612618"/>
                      <a:pt x="2686929" y="1603717"/>
                    </a:cubicBezTo>
                    <a:cubicBezTo>
                      <a:pt x="2583470" y="1598544"/>
                      <a:pt x="2479987" y="1590230"/>
                      <a:pt x="2377440" y="1575581"/>
                    </a:cubicBezTo>
                    <a:cubicBezTo>
                      <a:pt x="2288249" y="1562840"/>
                      <a:pt x="2232460" y="1553457"/>
                      <a:pt x="2138289" y="1547446"/>
                    </a:cubicBezTo>
                    <a:lnTo>
                      <a:pt x="1617785" y="1519311"/>
                    </a:lnTo>
                    <a:cubicBezTo>
                      <a:pt x="1435669" y="1482887"/>
                      <a:pt x="1703802" y="1533580"/>
                      <a:pt x="1364566" y="1491175"/>
                    </a:cubicBezTo>
                    <a:cubicBezTo>
                      <a:pt x="1349852" y="1489336"/>
                      <a:pt x="1336839" y="1480324"/>
                      <a:pt x="1322363" y="1477107"/>
                    </a:cubicBezTo>
                    <a:cubicBezTo>
                      <a:pt x="1268383" y="1465112"/>
                      <a:pt x="1172673" y="1458532"/>
                      <a:pt x="1125416" y="1434904"/>
                    </a:cubicBezTo>
                    <a:cubicBezTo>
                      <a:pt x="1047759" y="1396076"/>
                      <a:pt x="1089709" y="1410882"/>
                      <a:pt x="998806" y="1392701"/>
                    </a:cubicBezTo>
                    <a:cubicBezTo>
                      <a:pt x="899832" y="1326719"/>
                      <a:pt x="1025332" y="1402648"/>
                      <a:pt x="886265" y="1350498"/>
                    </a:cubicBezTo>
                    <a:cubicBezTo>
                      <a:pt x="870434" y="1344561"/>
                      <a:pt x="859512" y="1329230"/>
                      <a:pt x="844062" y="1322363"/>
                    </a:cubicBezTo>
                    <a:cubicBezTo>
                      <a:pt x="775179" y="1291748"/>
                      <a:pt x="766350" y="1299050"/>
                      <a:pt x="703385" y="1280160"/>
                    </a:cubicBezTo>
                    <a:cubicBezTo>
                      <a:pt x="674978" y="1271638"/>
                      <a:pt x="647751" y="1259217"/>
                      <a:pt x="618979" y="1252024"/>
                    </a:cubicBezTo>
                    <a:lnTo>
                      <a:pt x="506437" y="1223889"/>
                    </a:lnTo>
                    <a:cubicBezTo>
                      <a:pt x="487680" y="1219200"/>
                      <a:pt x="468508" y="1215935"/>
                      <a:pt x="450166" y="1209821"/>
                    </a:cubicBezTo>
                    <a:lnTo>
                      <a:pt x="365760" y="1181686"/>
                    </a:lnTo>
                    <a:cubicBezTo>
                      <a:pt x="351692" y="1176997"/>
                      <a:pt x="337943" y="1171214"/>
                      <a:pt x="323557" y="1167618"/>
                    </a:cubicBezTo>
                    <a:cubicBezTo>
                      <a:pt x="304800" y="1162929"/>
                      <a:pt x="285805" y="1159107"/>
                      <a:pt x="267286" y="1153551"/>
                    </a:cubicBezTo>
                    <a:cubicBezTo>
                      <a:pt x="238879" y="1145029"/>
                      <a:pt x="211015" y="1134794"/>
                      <a:pt x="182880" y="1125415"/>
                    </a:cubicBezTo>
                    <a:cubicBezTo>
                      <a:pt x="128521" y="1107295"/>
                      <a:pt x="138244" y="1108597"/>
                      <a:pt x="70339" y="1097280"/>
                    </a:cubicBezTo>
                    <a:cubicBezTo>
                      <a:pt x="65713" y="1096509"/>
                      <a:pt x="60960" y="1097280"/>
                      <a:pt x="56271" y="1097280"/>
                    </a:cubicBezTo>
                    <a:lnTo>
                      <a:pt x="267286" y="886264"/>
                    </a:lnTo>
                    <a:lnTo>
                      <a:pt x="281354" y="661181"/>
                    </a:lnTo>
                    <a:lnTo>
                      <a:pt x="225083" y="450166"/>
                    </a:lnTo>
                    <a:lnTo>
                      <a:pt x="42203" y="351692"/>
                    </a:lnTo>
                    <a:lnTo>
                      <a:pt x="0" y="281354"/>
                    </a:lnTo>
                    <a:close/>
                  </a:path>
                </a:pathLst>
              </a:custGeom>
              <a:gradFill flip="none" rotWithShape="1">
                <a:gsLst>
                  <a:gs pos="0">
                    <a:schemeClr val="accent3">
                      <a:lumMod val="50000"/>
                    </a:schemeClr>
                  </a:gs>
                  <a:gs pos="50000">
                    <a:schemeClr val="accent3">
                      <a:lumMod val="60000"/>
                      <a:lumOff val="40000"/>
                    </a:schemeClr>
                  </a:gs>
                  <a:gs pos="100000">
                    <a:schemeClr val="accent3">
                      <a:lumMod val="20000"/>
                      <a:lumOff val="80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7" name="Oval 176"/>
              <p:cNvSpPr/>
              <p:nvPr/>
            </p:nvSpPr>
            <p:spPr>
              <a:xfrm>
                <a:off x="1180381" y="990600"/>
                <a:ext cx="1410419" cy="944880"/>
              </a:xfrm>
              <a:prstGeom prst="ellipse">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72" name="Freeform 171"/>
            <p:cNvSpPr/>
            <p:nvPr/>
          </p:nvSpPr>
          <p:spPr>
            <a:xfrm>
              <a:off x="2110154" y="1153551"/>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3" name="Freeform 172"/>
            <p:cNvSpPr/>
            <p:nvPr/>
          </p:nvSpPr>
          <p:spPr>
            <a:xfrm>
              <a:off x="2133600" y="1143000"/>
              <a:ext cx="2322853" cy="492369"/>
            </a:xfrm>
            <a:custGeom>
              <a:avLst/>
              <a:gdLst>
                <a:gd name="connsiteX0" fmla="*/ 112541 w 2322853"/>
                <a:gd name="connsiteY0" fmla="*/ 42203 h 492369"/>
                <a:gd name="connsiteX1" fmla="*/ 112541 w 2322853"/>
                <a:gd name="connsiteY1" fmla="*/ 42203 h 492369"/>
                <a:gd name="connsiteX2" fmla="*/ 393895 w 2322853"/>
                <a:gd name="connsiteY2" fmla="*/ 14067 h 492369"/>
                <a:gd name="connsiteX3" fmla="*/ 450166 w 2322853"/>
                <a:gd name="connsiteY3" fmla="*/ 0 h 492369"/>
                <a:gd name="connsiteX4" fmla="*/ 661181 w 2322853"/>
                <a:gd name="connsiteY4" fmla="*/ 28135 h 492369"/>
                <a:gd name="connsiteX5" fmla="*/ 717452 w 2322853"/>
                <a:gd name="connsiteY5" fmla="*/ 42203 h 492369"/>
                <a:gd name="connsiteX6" fmla="*/ 787791 w 2322853"/>
                <a:gd name="connsiteY6" fmla="*/ 56271 h 492369"/>
                <a:gd name="connsiteX7" fmla="*/ 900332 w 2322853"/>
                <a:gd name="connsiteY7" fmla="*/ 84406 h 492369"/>
                <a:gd name="connsiteX8" fmla="*/ 1378634 w 2322853"/>
                <a:gd name="connsiteY8" fmla="*/ 98474 h 492369"/>
                <a:gd name="connsiteX9" fmla="*/ 1448972 w 2322853"/>
                <a:gd name="connsiteY9" fmla="*/ 112541 h 492369"/>
                <a:gd name="connsiteX10" fmla="*/ 1491175 w 2322853"/>
                <a:gd name="connsiteY10" fmla="*/ 126609 h 492369"/>
                <a:gd name="connsiteX11" fmla="*/ 1674055 w 2322853"/>
                <a:gd name="connsiteY11" fmla="*/ 168812 h 492369"/>
                <a:gd name="connsiteX12" fmla="*/ 1716258 w 2322853"/>
                <a:gd name="connsiteY12" fmla="*/ 182880 h 492369"/>
                <a:gd name="connsiteX13" fmla="*/ 1997612 w 2322853"/>
                <a:gd name="connsiteY13" fmla="*/ 211015 h 492369"/>
                <a:gd name="connsiteX14" fmla="*/ 2067951 w 2322853"/>
                <a:gd name="connsiteY14" fmla="*/ 225083 h 492369"/>
                <a:gd name="connsiteX15" fmla="*/ 2166424 w 2322853"/>
                <a:gd name="connsiteY15" fmla="*/ 253218 h 492369"/>
                <a:gd name="connsiteX16" fmla="*/ 2321169 w 2322853"/>
                <a:gd name="connsiteY16" fmla="*/ 267286 h 492369"/>
                <a:gd name="connsiteX17" fmla="*/ 2152357 w 2322853"/>
                <a:gd name="connsiteY17" fmla="*/ 309489 h 492369"/>
                <a:gd name="connsiteX18" fmla="*/ 2110154 w 2322853"/>
                <a:gd name="connsiteY18" fmla="*/ 323557 h 492369"/>
                <a:gd name="connsiteX19" fmla="*/ 2039815 w 2322853"/>
                <a:gd name="connsiteY19" fmla="*/ 337624 h 492369"/>
                <a:gd name="connsiteX20" fmla="*/ 1927274 w 2322853"/>
                <a:gd name="connsiteY20" fmla="*/ 365760 h 492369"/>
                <a:gd name="connsiteX21" fmla="*/ 1744394 w 2322853"/>
                <a:gd name="connsiteY21" fmla="*/ 393895 h 492369"/>
                <a:gd name="connsiteX22" fmla="*/ 1702191 w 2322853"/>
                <a:gd name="connsiteY22" fmla="*/ 407963 h 492369"/>
                <a:gd name="connsiteX23" fmla="*/ 1209821 w 2322853"/>
                <a:gd name="connsiteY23" fmla="*/ 436098 h 492369"/>
                <a:gd name="connsiteX24" fmla="*/ 1125415 w 2322853"/>
                <a:gd name="connsiteY24" fmla="*/ 464234 h 492369"/>
                <a:gd name="connsiteX25" fmla="*/ 1026941 w 2322853"/>
                <a:gd name="connsiteY25" fmla="*/ 492369 h 492369"/>
                <a:gd name="connsiteX26" fmla="*/ 731520 w 2322853"/>
                <a:gd name="connsiteY26" fmla="*/ 478301 h 492369"/>
                <a:gd name="connsiteX27" fmla="*/ 647114 w 2322853"/>
                <a:gd name="connsiteY27" fmla="*/ 450166 h 492369"/>
                <a:gd name="connsiteX28" fmla="*/ 534572 w 2322853"/>
                <a:gd name="connsiteY28" fmla="*/ 422031 h 492369"/>
                <a:gd name="connsiteX29" fmla="*/ 337624 w 2322853"/>
                <a:gd name="connsiteY29" fmla="*/ 436098 h 492369"/>
                <a:gd name="connsiteX30" fmla="*/ 225083 w 2322853"/>
                <a:gd name="connsiteY30" fmla="*/ 464234 h 492369"/>
                <a:gd name="connsiteX31" fmla="*/ 0 w 2322853"/>
                <a:gd name="connsiteY31" fmla="*/ 478301 h 492369"/>
                <a:gd name="connsiteX32" fmla="*/ 154744 w 2322853"/>
                <a:gd name="connsiteY32" fmla="*/ 351692 h 492369"/>
                <a:gd name="connsiteX33" fmla="*/ 168812 w 2322853"/>
                <a:gd name="connsiteY33" fmla="*/ 168812 h 492369"/>
                <a:gd name="connsiteX34" fmla="*/ 112541 w 2322853"/>
                <a:gd name="connsiteY34" fmla="*/ 42203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22853" h="492369">
                  <a:moveTo>
                    <a:pt x="112541" y="42203"/>
                  </a:moveTo>
                  <a:lnTo>
                    <a:pt x="112541" y="42203"/>
                  </a:lnTo>
                  <a:cubicBezTo>
                    <a:pt x="219597" y="33968"/>
                    <a:pt x="293946" y="32239"/>
                    <a:pt x="393895" y="14067"/>
                  </a:cubicBezTo>
                  <a:cubicBezTo>
                    <a:pt x="412917" y="10608"/>
                    <a:pt x="431409" y="4689"/>
                    <a:pt x="450166" y="0"/>
                  </a:cubicBezTo>
                  <a:cubicBezTo>
                    <a:pt x="489378" y="4901"/>
                    <a:pt x="618452" y="20366"/>
                    <a:pt x="661181" y="28135"/>
                  </a:cubicBezTo>
                  <a:cubicBezTo>
                    <a:pt x="680203" y="31594"/>
                    <a:pt x="698578" y="38009"/>
                    <a:pt x="717452" y="42203"/>
                  </a:cubicBezTo>
                  <a:cubicBezTo>
                    <a:pt x="740793" y="47390"/>
                    <a:pt x="764594" y="50472"/>
                    <a:pt x="787791" y="56271"/>
                  </a:cubicBezTo>
                  <a:cubicBezTo>
                    <a:pt x="840488" y="69445"/>
                    <a:pt x="835108" y="81061"/>
                    <a:pt x="900332" y="84406"/>
                  </a:cubicBezTo>
                  <a:cubicBezTo>
                    <a:pt x="1059626" y="92575"/>
                    <a:pt x="1219200" y="93785"/>
                    <a:pt x="1378634" y="98474"/>
                  </a:cubicBezTo>
                  <a:cubicBezTo>
                    <a:pt x="1402080" y="103163"/>
                    <a:pt x="1425776" y="106742"/>
                    <a:pt x="1448972" y="112541"/>
                  </a:cubicBezTo>
                  <a:cubicBezTo>
                    <a:pt x="1463358" y="116137"/>
                    <a:pt x="1476789" y="123012"/>
                    <a:pt x="1491175" y="126609"/>
                  </a:cubicBezTo>
                  <a:cubicBezTo>
                    <a:pt x="1580444" y="148927"/>
                    <a:pt x="1569024" y="133801"/>
                    <a:pt x="1674055" y="168812"/>
                  </a:cubicBezTo>
                  <a:cubicBezTo>
                    <a:pt x="1688123" y="173501"/>
                    <a:pt x="1701631" y="180442"/>
                    <a:pt x="1716258" y="182880"/>
                  </a:cubicBezTo>
                  <a:cubicBezTo>
                    <a:pt x="1763731" y="190792"/>
                    <a:pt x="1959895" y="207586"/>
                    <a:pt x="1997612" y="211015"/>
                  </a:cubicBezTo>
                  <a:cubicBezTo>
                    <a:pt x="2021058" y="215704"/>
                    <a:pt x="2044754" y="219284"/>
                    <a:pt x="2067951" y="225083"/>
                  </a:cubicBezTo>
                  <a:cubicBezTo>
                    <a:pt x="2117556" y="237485"/>
                    <a:pt x="2110031" y="245699"/>
                    <a:pt x="2166424" y="253218"/>
                  </a:cubicBezTo>
                  <a:cubicBezTo>
                    <a:pt x="2217764" y="260063"/>
                    <a:pt x="2269587" y="262597"/>
                    <a:pt x="2321169" y="267286"/>
                  </a:cubicBezTo>
                  <a:cubicBezTo>
                    <a:pt x="2150608" y="324139"/>
                    <a:pt x="2322853" y="271600"/>
                    <a:pt x="2152357" y="309489"/>
                  </a:cubicBezTo>
                  <a:cubicBezTo>
                    <a:pt x="2137881" y="312706"/>
                    <a:pt x="2124540" y="319961"/>
                    <a:pt x="2110154" y="323557"/>
                  </a:cubicBezTo>
                  <a:cubicBezTo>
                    <a:pt x="2086957" y="329356"/>
                    <a:pt x="2063012" y="331825"/>
                    <a:pt x="2039815" y="337624"/>
                  </a:cubicBezTo>
                  <a:cubicBezTo>
                    <a:pt x="1931092" y="364804"/>
                    <a:pt x="2082836" y="339833"/>
                    <a:pt x="1927274" y="365760"/>
                  </a:cubicBezTo>
                  <a:cubicBezTo>
                    <a:pt x="1882380" y="373242"/>
                    <a:pt x="1791125" y="383510"/>
                    <a:pt x="1744394" y="393895"/>
                  </a:cubicBezTo>
                  <a:cubicBezTo>
                    <a:pt x="1729918" y="397112"/>
                    <a:pt x="1716847" y="405708"/>
                    <a:pt x="1702191" y="407963"/>
                  </a:cubicBezTo>
                  <a:cubicBezTo>
                    <a:pt x="1566521" y="428836"/>
                    <a:pt x="1305497" y="432271"/>
                    <a:pt x="1209821" y="436098"/>
                  </a:cubicBezTo>
                  <a:cubicBezTo>
                    <a:pt x="1181686" y="445477"/>
                    <a:pt x="1154187" y="457041"/>
                    <a:pt x="1125415" y="464234"/>
                  </a:cubicBezTo>
                  <a:cubicBezTo>
                    <a:pt x="1054758" y="481897"/>
                    <a:pt x="1087486" y="472187"/>
                    <a:pt x="1026941" y="492369"/>
                  </a:cubicBezTo>
                  <a:cubicBezTo>
                    <a:pt x="928467" y="487680"/>
                    <a:pt x="829502" y="489188"/>
                    <a:pt x="731520" y="478301"/>
                  </a:cubicBezTo>
                  <a:cubicBezTo>
                    <a:pt x="702044" y="475026"/>
                    <a:pt x="675249" y="459544"/>
                    <a:pt x="647114" y="450166"/>
                  </a:cubicBezTo>
                  <a:cubicBezTo>
                    <a:pt x="582224" y="428536"/>
                    <a:pt x="619458" y="439007"/>
                    <a:pt x="534572" y="422031"/>
                  </a:cubicBezTo>
                  <a:cubicBezTo>
                    <a:pt x="468923" y="426720"/>
                    <a:pt x="402837" y="427205"/>
                    <a:pt x="337624" y="436098"/>
                  </a:cubicBezTo>
                  <a:cubicBezTo>
                    <a:pt x="299310" y="441323"/>
                    <a:pt x="263363" y="458766"/>
                    <a:pt x="225083" y="464234"/>
                  </a:cubicBezTo>
                  <a:cubicBezTo>
                    <a:pt x="84830" y="484269"/>
                    <a:pt x="159767" y="478301"/>
                    <a:pt x="0" y="478301"/>
                  </a:cubicBezTo>
                  <a:lnTo>
                    <a:pt x="154744" y="351692"/>
                  </a:lnTo>
                  <a:lnTo>
                    <a:pt x="168812" y="168812"/>
                  </a:lnTo>
                  <a:lnTo>
                    <a:pt x="112541" y="42203"/>
                  </a:lnTo>
                  <a:close/>
                </a:path>
              </a:pathLst>
            </a:custGeom>
            <a:blipFill dpi="0" rotWithShape="1">
              <a:blip r:embed="rId2" cstate="print">
                <a:alphaModFix amt="3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4" name="Oval 173"/>
            <p:cNvSpPr/>
            <p:nvPr/>
          </p:nvSpPr>
          <p:spPr>
            <a:xfrm>
              <a:off x="1143000" y="939800"/>
              <a:ext cx="1132609" cy="812800"/>
            </a:xfrm>
            <a:prstGeom prst="ellipse">
              <a:avLst/>
            </a:prstGeom>
            <a:blipFill>
              <a:blip r:embed="rId2" cstate="print">
                <a:alphaModFix amt="32000"/>
              </a:blip>
              <a:tile tx="0" ty="0" sx="100000" sy="100000" flip="none" algn="tl"/>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5" name="Oval 174"/>
            <p:cNvSpPr/>
            <p:nvPr/>
          </p:nvSpPr>
          <p:spPr>
            <a:xfrm>
              <a:off x="1219200" y="1219200"/>
              <a:ext cx="76200" cy="762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9482" y="3342221"/>
            <a:ext cx="3165668" cy="80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47882" y="3343093"/>
            <a:ext cx="3796118" cy="802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95357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792</TotalTime>
  <Words>868</Words>
  <Application>Microsoft Office PowerPoint</Application>
  <PresentationFormat>On-screen Show (4:3)</PresentationFormat>
  <Paragraphs>139</Paragraphs>
  <Slides>40</Slides>
  <Notes>4</Notes>
  <HiddenSlides>1</HiddenSlides>
  <MMClips>4</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40</vt:i4>
      </vt:variant>
    </vt:vector>
  </HeadingPairs>
  <TitlesOfParts>
    <vt:vector size="48" baseType="lpstr">
      <vt:lpstr>Arial</vt:lpstr>
      <vt:lpstr>Calibri</vt:lpstr>
      <vt:lpstr>Cambria</vt:lpstr>
      <vt:lpstr>Constantia</vt:lpstr>
      <vt:lpstr>Wingdings 2</vt:lpstr>
      <vt:lpstr>1_Office Theme</vt:lpstr>
      <vt:lpstr>Trek</vt:lpstr>
      <vt:lpstr>2_Office Theme</vt:lpstr>
      <vt:lpstr>Lesson 3</vt:lpstr>
      <vt:lpstr>Example 1: Tadpoles and Dragonfly Larvae</vt:lpstr>
      <vt:lpstr>Dragonfly larvae</vt:lpstr>
      <vt:lpstr>PowerPoint Presentation</vt:lpstr>
      <vt:lpstr>Scientists did an experiment.</vt:lpstr>
      <vt:lpstr>Experimental set up</vt:lpstr>
      <vt:lpstr>PowerPoint Presentation</vt:lpstr>
      <vt:lpstr>PowerPoint Presentation</vt:lpstr>
      <vt:lpstr>Tadpoles that survived versus tadpoles that got eaten?</vt:lpstr>
      <vt:lpstr>PowerPoint Presentation</vt:lpstr>
      <vt:lpstr>Individually Answer  Question #1 in Packet</vt:lpstr>
      <vt:lpstr>PowerPoint Presentation</vt:lpstr>
      <vt:lpstr>PowerPoint Presentation</vt:lpstr>
      <vt:lpstr>Differences that look small can be very important in survival. </vt:lpstr>
      <vt:lpstr>Rabbit species in Australia</vt:lpstr>
      <vt:lpstr>PowerPoint Presentation</vt:lpstr>
      <vt:lpstr>Rabbit species in Australia</vt:lpstr>
      <vt:lpstr>Differences that look small can be very important in survival. </vt:lpstr>
      <vt:lpstr>Lekking Sage Grouse</vt:lpstr>
      <vt:lpstr>PowerPoint Presentation</vt:lpstr>
      <vt:lpstr>PowerPoint Presentation</vt:lpstr>
      <vt:lpstr>PowerPoint Presentation</vt:lpstr>
      <vt:lpstr>PowerPoint Presentation</vt:lpstr>
      <vt:lpstr>What did the scientists find?</vt:lpstr>
      <vt:lpstr>Differences that look small can be very important in survival and reproduction.</vt:lpstr>
      <vt:lpstr>Anoles</vt:lpstr>
      <vt:lpstr>PowerPoint Presentation</vt:lpstr>
      <vt:lpstr>PowerPoint Presentation</vt:lpstr>
      <vt:lpstr>PowerPoint Presentation</vt:lpstr>
      <vt:lpstr>PowerPoint Presentation</vt:lpstr>
      <vt:lpstr>PowerPoint Presentation</vt:lpstr>
      <vt:lpstr>Differences that look small can be very important in survival. </vt:lpstr>
      <vt:lpstr>Grasshoppers and  Praying Mantids</vt:lpstr>
      <vt:lpstr>PowerPoint Presentation</vt:lpstr>
      <vt:lpstr>Scientists did an experiment.</vt:lpstr>
      <vt:lpstr>Experimental Setup</vt:lpstr>
      <vt:lpstr>Experimental Setup</vt:lpstr>
      <vt:lpstr>Cages overnight</vt:lpstr>
      <vt:lpstr>Not all Grasshoppers survive</vt:lpstr>
      <vt:lpstr>Individually Answer Question #2 in Packet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Tadpole Variation and Survival</dc:title>
  <dc:creator>Christen Drescher</dc:creator>
  <cp:lastModifiedBy>sneha jain</cp:lastModifiedBy>
  <cp:revision>77</cp:revision>
  <cp:lastPrinted>2013-04-17T21:32:36Z</cp:lastPrinted>
  <dcterms:created xsi:type="dcterms:W3CDTF">2013-04-17T20:39:00Z</dcterms:created>
  <dcterms:modified xsi:type="dcterms:W3CDTF">2017-12-06T19:25:38Z</dcterms:modified>
</cp:coreProperties>
</file>