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63"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200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DE2621-666E-46DD-890D-086BE4B2840C}" type="datetimeFigureOut">
              <a:rPr lang="en-US" smtClean="0"/>
              <a:t>3/11/13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85E8E2-7952-47A3-9014-32AE77AC9BE8}" type="slidenum">
              <a:rPr lang="en-US" smtClean="0"/>
              <a:t>‹#›</a:t>
            </a:fld>
            <a:endParaRPr lang="en-US"/>
          </a:p>
        </p:txBody>
      </p:sp>
    </p:spTree>
    <p:extLst>
      <p:ext uri="{BB962C8B-B14F-4D97-AF65-F5344CB8AC3E}">
        <p14:creationId xmlns:p14="http://schemas.microsoft.com/office/powerpoint/2010/main" val="2221312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B5AB470-C7D9-4DAB-ACEE-4425335DEF67}" type="slidenum">
              <a:rPr lang="en-US" smtClean="0"/>
              <a:pPr eaLnBrk="1" hangingPunct="1"/>
              <a:t>3</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6BFBEA0-0EB8-4C30-B8D8-C8969955855D}" type="datetimeFigureOut">
              <a:rPr lang="en-US" smtClean="0"/>
              <a:t>3/11/13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BE4739-6E25-446F-9C72-33B8D054C69B}" type="slidenum">
              <a:rPr lang="en-US" smtClean="0"/>
              <a:t>‹#›</a:t>
            </a:fld>
            <a:endParaRPr lang="en-US"/>
          </a:p>
        </p:txBody>
      </p:sp>
    </p:spTree>
    <p:extLst>
      <p:ext uri="{BB962C8B-B14F-4D97-AF65-F5344CB8AC3E}">
        <p14:creationId xmlns:p14="http://schemas.microsoft.com/office/powerpoint/2010/main" val="3158187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BFBEA0-0EB8-4C30-B8D8-C8969955855D}" type="datetimeFigureOut">
              <a:rPr lang="en-US" smtClean="0"/>
              <a:t>3/11/13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BE4739-6E25-446F-9C72-33B8D054C69B}" type="slidenum">
              <a:rPr lang="en-US" smtClean="0"/>
              <a:t>‹#›</a:t>
            </a:fld>
            <a:endParaRPr lang="en-US"/>
          </a:p>
        </p:txBody>
      </p:sp>
    </p:spTree>
    <p:extLst>
      <p:ext uri="{BB962C8B-B14F-4D97-AF65-F5344CB8AC3E}">
        <p14:creationId xmlns:p14="http://schemas.microsoft.com/office/powerpoint/2010/main" val="27035841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BFBEA0-0EB8-4C30-B8D8-C8969955855D}" type="datetimeFigureOut">
              <a:rPr lang="en-US" smtClean="0"/>
              <a:t>3/11/13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BE4739-6E25-446F-9C72-33B8D054C69B}" type="slidenum">
              <a:rPr lang="en-US" smtClean="0"/>
              <a:t>‹#›</a:t>
            </a:fld>
            <a:endParaRPr lang="en-US"/>
          </a:p>
        </p:txBody>
      </p:sp>
    </p:spTree>
    <p:extLst>
      <p:ext uri="{BB962C8B-B14F-4D97-AF65-F5344CB8AC3E}">
        <p14:creationId xmlns:p14="http://schemas.microsoft.com/office/powerpoint/2010/main" val="251571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BFBEA0-0EB8-4C30-B8D8-C8969955855D}" type="datetimeFigureOut">
              <a:rPr lang="en-US" smtClean="0"/>
              <a:t>3/11/13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BE4739-6E25-446F-9C72-33B8D054C69B}" type="slidenum">
              <a:rPr lang="en-US" smtClean="0"/>
              <a:t>‹#›</a:t>
            </a:fld>
            <a:endParaRPr lang="en-US"/>
          </a:p>
        </p:txBody>
      </p:sp>
    </p:spTree>
    <p:extLst>
      <p:ext uri="{BB962C8B-B14F-4D97-AF65-F5344CB8AC3E}">
        <p14:creationId xmlns:p14="http://schemas.microsoft.com/office/powerpoint/2010/main" val="3191506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BFBEA0-0EB8-4C30-B8D8-C8969955855D}" type="datetimeFigureOut">
              <a:rPr lang="en-US" smtClean="0"/>
              <a:t>3/11/13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BE4739-6E25-446F-9C72-33B8D054C69B}" type="slidenum">
              <a:rPr lang="en-US" smtClean="0"/>
              <a:t>‹#›</a:t>
            </a:fld>
            <a:endParaRPr lang="en-US"/>
          </a:p>
        </p:txBody>
      </p:sp>
    </p:spTree>
    <p:extLst>
      <p:ext uri="{BB962C8B-B14F-4D97-AF65-F5344CB8AC3E}">
        <p14:creationId xmlns:p14="http://schemas.microsoft.com/office/powerpoint/2010/main" val="2255712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6BFBEA0-0EB8-4C30-B8D8-C8969955855D}" type="datetimeFigureOut">
              <a:rPr lang="en-US" smtClean="0"/>
              <a:t>3/11/13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BE4739-6E25-446F-9C72-33B8D054C69B}" type="slidenum">
              <a:rPr lang="en-US" smtClean="0"/>
              <a:t>‹#›</a:t>
            </a:fld>
            <a:endParaRPr lang="en-US"/>
          </a:p>
        </p:txBody>
      </p:sp>
    </p:spTree>
    <p:extLst>
      <p:ext uri="{BB962C8B-B14F-4D97-AF65-F5344CB8AC3E}">
        <p14:creationId xmlns:p14="http://schemas.microsoft.com/office/powerpoint/2010/main" val="3825610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6BFBEA0-0EB8-4C30-B8D8-C8969955855D}" type="datetimeFigureOut">
              <a:rPr lang="en-US" smtClean="0"/>
              <a:t>3/11/13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BE4739-6E25-446F-9C72-33B8D054C69B}" type="slidenum">
              <a:rPr lang="en-US" smtClean="0"/>
              <a:t>‹#›</a:t>
            </a:fld>
            <a:endParaRPr lang="en-US"/>
          </a:p>
        </p:txBody>
      </p:sp>
    </p:spTree>
    <p:extLst>
      <p:ext uri="{BB962C8B-B14F-4D97-AF65-F5344CB8AC3E}">
        <p14:creationId xmlns:p14="http://schemas.microsoft.com/office/powerpoint/2010/main" val="3325001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6BFBEA0-0EB8-4C30-B8D8-C8969955855D}" type="datetimeFigureOut">
              <a:rPr lang="en-US" smtClean="0"/>
              <a:t>3/11/13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BE4739-6E25-446F-9C72-33B8D054C69B}" type="slidenum">
              <a:rPr lang="en-US" smtClean="0"/>
              <a:t>‹#›</a:t>
            </a:fld>
            <a:endParaRPr lang="en-US"/>
          </a:p>
        </p:txBody>
      </p:sp>
    </p:spTree>
    <p:extLst>
      <p:ext uri="{BB962C8B-B14F-4D97-AF65-F5344CB8AC3E}">
        <p14:creationId xmlns:p14="http://schemas.microsoft.com/office/powerpoint/2010/main" val="4193093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BFBEA0-0EB8-4C30-B8D8-C8969955855D}" type="datetimeFigureOut">
              <a:rPr lang="en-US" smtClean="0"/>
              <a:t>3/11/13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BE4739-6E25-446F-9C72-33B8D054C69B}" type="slidenum">
              <a:rPr lang="en-US" smtClean="0"/>
              <a:t>‹#›</a:t>
            </a:fld>
            <a:endParaRPr lang="en-US"/>
          </a:p>
        </p:txBody>
      </p:sp>
    </p:spTree>
    <p:extLst>
      <p:ext uri="{BB962C8B-B14F-4D97-AF65-F5344CB8AC3E}">
        <p14:creationId xmlns:p14="http://schemas.microsoft.com/office/powerpoint/2010/main" val="1650116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BFBEA0-0EB8-4C30-B8D8-C8969955855D}" type="datetimeFigureOut">
              <a:rPr lang="en-US" smtClean="0"/>
              <a:t>3/11/13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BE4739-6E25-446F-9C72-33B8D054C69B}" type="slidenum">
              <a:rPr lang="en-US" smtClean="0"/>
              <a:t>‹#›</a:t>
            </a:fld>
            <a:endParaRPr lang="en-US"/>
          </a:p>
        </p:txBody>
      </p:sp>
    </p:spTree>
    <p:extLst>
      <p:ext uri="{BB962C8B-B14F-4D97-AF65-F5344CB8AC3E}">
        <p14:creationId xmlns:p14="http://schemas.microsoft.com/office/powerpoint/2010/main" val="4461869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BFBEA0-0EB8-4C30-B8D8-C8969955855D}" type="datetimeFigureOut">
              <a:rPr lang="en-US" smtClean="0"/>
              <a:t>3/11/13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BE4739-6E25-446F-9C72-33B8D054C69B}" type="slidenum">
              <a:rPr lang="en-US" smtClean="0"/>
              <a:t>‹#›</a:t>
            </a:fld>
            <a:endParaRPr lang="en-US"/>
          </a:p>
        </p:txBody>
      </p:sp>
    </p:spTree>
    <p:extLst>
      <p:ext uri="{BB962C8B-B14F-4D97-AF65-F5344CB8AC3E}">
        <p14:creationId xmlns:p14="http://schemas.microsoft.com/office/powerpoint/2010/main" val="179800681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BFBEA0-0EB8-4C30-B8D8-C8969955855D}" type="datetimeFigureOut">
              <a:rPr lang="en-US" smtClean="0"/>
              <a:t>3/11/13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BE4739-6E25-446F-9C72-33B8D054C69B}" type="slidenum">
              <a:rPr lang="en-US" smtClean="0"/>
              <a:t>‹#›</a:t>
            </a:fld>
            <a:endParaRPr lang="en-US"/>
          </a:p>
        </p:txBody>
      </p:sp>
    </p:spTree>
    <p:extLst>
      <p:ext uri="{BB962C8B-B14F-4D97-AF65-F5344CB8AC3E}">
        <p14:creationId xmlns:p14="http://schemas.microsoft.com/office/powerpoint/2010/main" val="27809905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grayscl/>
            <a:extLst>
              <a:ext uri="{28A0092B-C50C-407E-A947-70E740481C1C}">
                <a14:useLocalDpi xmlns:a14="http://schemas.microsoft.com/office/drawing/2010/main" val="0"/>
              </a:ext>
            </a:extLst>
          </a:blip>
          <a:srcRect/>
          <a:stretch>
            <a:fillRect/>
          </a:stretch>
        </p:blipFill>
        <p:spPr bwMode="auto">
          <a:xfrm>
            <a:off x="3657600" y="1489719"/>
            <a:ext cx="5334000" cy="3799157"/>
          </a:xfrm>
          <a:prstGeom prst="rect">
            <a:avLst/>
          </a:prstGeom>
          <a:noFill/>
          <a:ln>
            <a:noFill/>
          </a:ln>
        </p:spPr>
      </p:pic>
      <p:sp>
        <p:nvSpPr>
          <p:cNvPr id="3" name="TextBox 2"/>
          <p:cNvSpPr txBox="1"/>
          <p:nvPr/>
        </p:nvSpPr>
        <p:spPr>
          <a:xfrm>
            <a:off x="4265619" y="2795300"/>
            <a:ext cx="410690" cy="523220"/>
          </a:xfrm>
          <a:prstGeom prst="rect">
            <a:avLst/>
          </a:prstGeom>
          <a:noFill/>
        </p:spPr>
        <p:txBody>
          <a:bodyPr wrap="none" rtlCol="0">
            <a:spAutoFit/>
          </a:bodyPr>
          <a:lstStyle/>
          <a:p>
            <a:r>
              <a:rPr lang="en-US" sz="2800" b="1" u="sng" dirty="0" smtClean="0">
                <a:solidFill>
                  <a:srgbClr val="FF0000"/>
                </a:solidFill>
              </a:rPr>
              <a:t>D</a:t>
            </a:r>
            <a:endParaRPr lang="en-US" sz="2800" b="1" u="sng" dirty="0">
              <a:solidFill>
                <a:srgbClr val="FF0000"/>
              </a:solidFill>
            </a:endParaRPr>
          </a:p>
        </p:txBody>
      </p:sp>
      <p:sp>
        <p:nvSpPr>
          <p:cNvPr id="4" name="TextBox 3"/>
          <p:cNvSpPr txBox="1"/>
          <p:nvPr/>
        </p:nvSpPr>
        <p:spPr>
          <a:xfrm>
            <a:off x="6652655" y="2657479"/>
            <a:ext cx="410690" cy="523220"/>
          </a:xfrm>
          <a:prstGeom prst="rect">
            <a:avLst/>
          </a:prstGeom>
          <a:noFill/>
        </p:spPr>
        <p:txBody>
          <a:bodyPr wrap="none" rtlCol="0">
            <a:spAutoFit/>
          </a:bodyPr>
          <a:lstStyle/>
          <a:p>
            <a:r>
              <a:rPr lang="en-US" sz="2800" b="1" u="sng" dirty="0" smtClean="0">
                <a:solidFill>
                  <a:srgbClr val="FF0000"/>
                </a:solidFill>
              </a:rPr>
              <a:t>D</a:t>
            </a:r>
            <a:endParaRPr lang="en-US" sz="2800" b="1" u="sng" dirty="0">
              <a:solidFill>
                <a:srgbClr val="FF0000"/>
              </a:solidFill>
            </a:endParaRPr>
          </a:p>
        </p:txBody>
      </p:sp>
      <p:sp>
        <p:nvSpPr>
          <p:cNvPr id="5" name="TextBox 4"/>
          <p:cNvSpPr txBox="1"/>
          <p:nvPr/>
        </p:nvSpPr>
        <p:spPr>
          <a:xfrm>
            <a:off x="5410200" y="2785843"/>
            <a:ext cx="377026" cy="523220"/>
          </a:xfrm>
          <a:prstGeom prst="rect">
            <a:avLst/>
          </a:prstGeom>
          <a:noFill/>
        </p:spPr>
        <p:txBody>
          <a:bodyPr wrap="none" rtlCol="0">
            <a:spAutoFit/>
          </a:bodyPr>
          <a:lstStyle/>
          <a:p>
            <a:r>
              <a:rPr lang="en-US" sz="2800" b="1" u="sng" dirty="0" smtClean="0">
                <a:solidFill>
                  <a:srgbClr val="FF0000"/>
                </a:solidFill>
              </a:rPr>
              <a:t>d</a:t>
            </a:r>
            <a:endParaRPr lang="en-US" sz="2800" b="1" u="sng" dirty="0">
              <a:solidFill>
                <a:srgbClr val="FF0000"/>
              </a:solidFill>
            </a:endParaRPr>
          </a:p>
        </p:txBody>
      </p:sp>
      <p:sp>
        <p:nvSpPr>
          <p:cNvPr id="6" name="TextBox 5"/>
          <p:cNvSpPr txBox="1"/>
          <p:nvPr/>
        </p:nvSpPr>
        <p:spPr>
          <a:xfrm>
            <a:off x="7776374" y="2621876"/>
            <a:ext cx="377026" cy="523220"/>
          </a:xfrm>
          <a:prstGeom prst="rect">
            <a:avLst/>
          </a:prstGeom>
          <a:noFill/>
        </p:spPr>
        <p:txBody>
          <a:bodyPr wrap="none" rtlCol="0">
            <a:spAutoFit/>
          </a:bodyPr>
          <a:lstStyle/>
          <a:p>
            <a:r>
              <a:rPr lang="en-US" sz="2800" b="1" u="sng" dirty="0" smtClean="0">
                <a:solidFill>
                  <a:srgbClr val="FF0000"/>
                </a:solidFill>
              </a:rPr>
              <a:t>d</a:t>
            </a:r>
            <a:endParaRPr lang="en-US" sz="2800" b="1" u="sng" dirty="0">
              <a:solidFill>
                <a:srgbClr val="FF0000"/>
              </a:solidFill>
            </a:endParaRPr>
          </a:p>
        </p:txBody>
      </p:sp>
      <p:sp>
        <p:nvSpPr>
          <p:cNvPr id="7" name="TextBox 6"/>
          <p:cNvSpPr txBox="1"/>
          <p:nvPr/>
        </p:nvSpPr>
        <p:spPr>
          <a:xfrm>
            <a:off x="152400" y="152400"/>
            <a:ext cx="3657600" cy="6863417"/>
          </a:xfrm>
          <a:prstGeom prst="rect">
            <a:avLst/>
          </a:prstGeom>
          <a:noFill/>
        </p:spPr>
        <p:txBody>
          <a:bodyPr wrap="square" rtlCol="0">
            <a:spAutoFit/>
          </a:bodyPr>
          <a:lstStyle/>
          <a:p>
            <a:r>
              <a:rPr lang="en-US" sz="2000" b="1" u="sng" dirty="0" smtClean="0"/>
              <a:t>DO NOW</a:t>
            </a:r>
          </a:p>
          <a:p>
            <a:endParaRPr lang="en-US" sz="1200" b="1" u="sng" dirty="0" smtClean="0"/>
          </a:p>
          <a:p>
            <a:r>
              <a:rPr lang="en-US" sz="2000" dirty="0" smtClean="0"/>
              <a:t>Quinn was finishing his homework. On the right is his homework problem and his answer. All of Quinn’s writing is in </a:t>
            </a:r>
            <a:r>
              <a:rPr lang="en-US" sz="2000" u="sng" dirty="0" smtClean="0">
                <a:solidFill>
                  <a:srgbClr val="FF0000"/>
                </a:solidFill>
              </a:rPr>
              <a:t>red with underlining</a:t>
            </a:r>
            <a:r>
              <a:rPr lang="en-US" sz="2000" dirty="0" smtClean="0">
                <a:solidFill>
                  <a:srgbClr val="FF0000"/>
                </a:solidFill>
              </a:rPr>
              <a:t>.  </a:t>
            </a:r>
            <a:r>
              <a:rPr lang="en-US" sz="2000" u="sng" dirty="0" smtClean="0"/>
              <a:t>It will be black with underlining in your packet</a:t>
            </a:r>
            <a:r>
              <a:rPr lang="en-US" sz="2000" dirty="0" smtClean="0"/>
              <a:t>.</a:t>
            </a:r>
          </a:p>
          <a:p>
            <a:endParaRPr lang="en-US" sz="2000" dirty="0" smtClean="0"/>
          </a:p>
          <a:p>
            <a:r>
              <a:rPr lang="en-US" sz="2000" dirty="0" smtClean="0"/>
              <a:t>With </a:t>
            </a:r>
            <a:r>
              <a:rPr lang="en-US" sz="2000" dirty="0"/>
              <a:t>your partner discuss Quinn’s </a:t>
            </a:r>
            <a:r>
              <a:rPr lang="en-US" sz="2000" dirty="0" smtClean="0"/>
              <a:t>mistakes, </a:t>
            </a:r>
            <a:r>
              <a:rPr lang="en-US" sz="2000" dirty="0"/>
              <a:t>then write your answer on the provided </a:t>
            </a:r>
            <a:r>
              <a:rPr lang="en-US" sz="2000" dirty="0" smtClean="0"/>
              <a:t>lines in your packet. </a:t>
            </a:r>
            <a:endParaRPr lang="en-US" sz="2000" dirty="0"/>
          </a:p>
          <a:p>
            <a:endParaRPr lang="en-US" sz="2000" dirty="0" smtClean="0"/>
          </a:p>
          <a:p>
            <a:r>
              <a:rPr lang="en-US" sz="2000" dirty="0"/>
              <a:t>Write an explanation to Quinn that will help him see his mistakes.  In your answer you should explain to him the reasoning for how to solve the problem the right way.</a:t>
            </a:r>
          </a:p>
          <a:p>
            <a:endParaRPr lang="en-US" sz="2000" dirty="0"/>
          </a:p>
        </p:txBody>
      </p:sp>
      <p:sp>
        <p:nvSpPr>
          <p:cNvPr id="9" name="TextBox 8"/>
          <p:cNvSpPr txBox="1"/>
          <p:nvPr/>
        </p:nvSpPr>
        <p:spPr>
          <a:xfrm>
            <a:off x="4170125" y="4298276"/>
            <a:ext cx="410690" cy="523220"/>
          </a:xfrm>
          <a:prstGeom prst="rect">
            <a:avLst/>
          </a:prstGeom>
          <a:noFill/>
        </p:spPr>
        <p:txBody>
          <a:bodyPr wrap="none" rtlCol="0">
            <a:spAutoFit/>
          </a:bodyPr>
          <a:lstStyle/>
          <a:p>
            <a:r>
              <a:rPr lang="en-US" sz="2800" b="1" u="sng" dirty="0" smtClean="0">
                <a:solidFill>
                  <a:srgbClr val="FF0000"/>
                </a:solidFill>
              </a:rPr>
              <a:t>D</a:t>
            </a:r>
            <a:endParaRPr lang="en-US" sz="2800" b="1" u="sng" dirty="0">
              <a:solidFill>
                <a:srgbClr val="FF0000"/>
              </a:solidFill>
            </a:endParaRPr>
          </a:p>
        </p:txBody>
      </p:sp>
      <p:sp>
        <p:nvSpPr>
          <p:cNvPr id="10" name="TextBox 9"/>
          <p:cNvSpPr txBox="1"/>
          <p:nvPr/>
        </p:nvSpPr>
        <p:spPr>
          <a:xfrm>
            <a:off x="5341991" y="4310745"/>
            <a:ext cx="410690" cy="523220"/>
          </a:xfrm>
          <a:prstGeom prst="rect">
            <a:avLst/>
          </a:prstGeom>
          <a:noFill/>
        </p:spPr>
        <p:txBody>
          <a:bodyPr wrap="none" rtlCol="0">
            <a:spAutoFit/>
          </a:bodyPr>
          <a:lstStyle/>
          <a:p>
            <a:r>
              <a:rPr lang="en-US" sz="2800" b="1" u="sng" dirty="0" smtClean="0">
                <a:solidFill>
                  <a:srgbClr val="FF0000"/>
                </a:solidFill>
              </a:rPr>
              <a:t>D</a:t>
            </a:r>
            <a:endParaRPr lang="en-US" sz="2800" b="1" u="sng" dirty="0">
              <a:solidFill>
                <a:srgbClr val="FF0000"/>
              </a:solidFill>
            </a:endParaRPr>
          </a:p>
        </p:txBody>
      </p:sp>
      <p:sp>
        <p:nvSpPr>
          <p:cNvPr id="11" name="TextBox 10"/>
          <p:cNvSpPr txBox="1"/>
          <p:nvPr/>
        </p:nvSpPr>
        <p:spPr>
          <a:xfrm>
            <a:off x="6652655" y="4319058"/>
            <a:ext cx="410690" cy="523220"/>
          </a:xfrm>
          <a:prstGeom prst="rect">
            <a:avLst/>
          </a:prstGeom>
          <a:noFill/>
        </p:spPr>
        <p:txBody>
          <a:bodyPr wrap="none" rtlCol="0">
            <a:spAutoFit/>
          </a:bodyPr>
          <a:lstStyle/>
          <a:p>
            <a:r>
              <a:rPr lang="en-US" sz="2800" b="1" u="sng" dirty="0" smtClean="0">
                <a:solidFill>
                  <a:srgbClr val="FF0000"/>
                </a:solidFill>
              </a:rPr>
              <a:t>D</a:t>
            </a:r>
            <a:endParaRPr lang="en-US" sz="2800" b="1" u="sng" dirty="0">
              <a:solidFill>
                <a:srgbClr val="FF0000"/>
              </a:solidFill>
            </a:endParaRPr>
          </a:p>
        </p:txBody>
      </p:sp>
      <p:sp>
        <p:nvSpPr>
          <p:cNvPr id="12" name="TextBox 11"/>
          <p:cNvSpPr txBox="1"/>
          <p:nvPr/>
        </p:nvSpPr>
        <p:spPr>
          <a:xfrm>
            <a:off x="7915308" y="4335684"/>
            <a:ext cx="410690" cy="523220"/>
          </a:xfrm>
          <a:prstGeom prst="rect">
            <a:avLst/>
          </a:prstGeom>
          <a:noFill/>
        </p:spPr>
        <p:txBody>
          <a:bodyPr wrap="none" rtlCol="0">
            <a:spAutoFit/>
          </a:bodyPr>
          <a:lstStyle/>
          <a:p>
            <a:r>
              <a:rPr lang="en-US" sz="2800" b="1" u="sng" dirty="0" smtClean="0">
                <a:solidFill>
                  <a:srgbClr val="FF0000"/>
                </a:solidFill>
              </a:rPr>
              <a:t>D</a:t>
            </a:r>
            <a:endParaRPr lang="en-US" sz="2800" b="1" u="sng" dirty="0">
              <a:solidFill>
                <a:srgbClr val="FF0000"/>
              </a:solidFill>
            </a:endParaRPr>
          </a:p>
        </p:txBody>
      </p:sp>
      <p:sp>
        <p:nvSpPr>
          <p:cNvPr id="13" name="Rectangle 12"/>
          <p:cNvSpPr/>
          <p:nvPr/>
        </p:nvSpPr>
        <p:spPr>
          <a:xfrm>
            <a:off x="4084524" y="5276671"/>
            <a:ext cx="4754675" cy="1200329"/>
          </a:xfrm>
          <a:prstGeom prst="rect">
            <a:avLst/>
          </a:prstGeom>
        </p:spPr>
        <p:txBody>
          <a:bodyPr wrap="square">
            <a:spAutoFit/>
          </a:bodyPr>
          <a:lstStyle/>
          <a:p>
            <a:r>
              <a:rPr lang="en-US" sz="2400" u="sng" dirty="0" smtClean="0">
                <a:solidFill>
                  <a:srgbClr val="FF0000"/>
                </a:solidFill>
              </a:rPr>
              <a:t>No it is not possible because </a:t>
            </a:r>
            <a:r>
              <a:rPr lang="en-US" sz="2400" u="sng" dirty="0">
                <a:solidFill>
                  <a:srgbClr val="FF0000"/>
                </a:solidFill>
              </a:rPr>
              <a:t>dimples are dominant </a:t>
            </a:r>
            <a:r>
              <a:rPr lang="en-US" sz="2400" u="sng" dirty="0" smtClean="0">
                <a:solidFill>
                  <a:srgbClr val="FF0000"/>
                </a:solidFill>
              </a:rPr>
              <a:t>so all </a:t>
            </a:r>
            <a:r>
              <a:rPr lang="en-US" sz="2400" u="sng" dirty="0">
                <a:solidFill>
                  <a:srgbClr val="FF0000"/>
                </a:solidFill>
              </a:rPr>
              <a:t>of the kids will get the big D from the parents.</a:t>
            </a:r>
            <a:endParaRPr lang="en-US" sz="2400" u="sng" dirty="0"/>
          </a:p>
        </p:txBody>
      </p:sp>
      <p:sp>
        <p:nvSpPr>
          <p:cNvPr id="14" name="Rectangle 13"/>
          <p:cNvSpPr/>
          <p:nvPr/>
        </p:nvSpPr>
        <p:spPr>
          <a:xfrm>
            <a:off x="4038600" y="139005"/>
            <a:ext cx="4953000" cy="1384995"/>
          </a:xfrm>
          <a:prstGeom prst="rect">
            <a:avLst/>
          </a:prstGeom>
        </p:spPr>
        <p:txBody>
          <a:bodyPr wrap="square">
            <a:spAutoFit/>
          </a:bodyPr>
          <a:lstStyle/>
          <a:p>
            <a:r>
              <a:rPr lang="en-US" sz="2100" dirty="0" smtClean="0"/>
              <a:t>Question </a:t>
            </a:r>
            <a:r>
              <a:rPr lang="en-US" sz="2100" dirty="0"/>
              <a:t>1:  Dimples are dominant.  A mother and father </a:t>
            </a:r>
            <a:r>
              <a:rPr lang="en-US" sz="2100" dirty="0" smtClean="0"/>
              <a:t>are both heterozygous and have </a:t>
            </a:r>
            <a:r>
              <a:rPr lang="en-US" sz="2100" dirty="0"/>
              <a:t>dimples</a:t>
            </a:r>
            <a:r>
              <a:rPr lang="en-US" sz="2100" dirty="0" smtClean="0"/>
              <a:t>. Is it possible that some of the children will not have dimples?</a:t>
            </a:r>
            <a:endParaRPr lang="en-US" sz="2100" dirty="0"/>
          </a:p>
        </p:txBody>
      </p:sp>
      <p:cxnSp>
        <p:nvCxnSpPr>
          <p:cNvPr id="16" name="Straight Connector 15"/>
          <p:cNvCxnSpPr/>
          <p:nvPr/>
        </p:nvCxnSpPr>
        <p:spPr>
          <a:xfrm flipV="1">
            <a:off x="3810000" y="0"/>
            <a:ext cx="0" cy="685800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01051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Box 2"/>
          <p:cNvSpPr txBox="1">
            <a:spLocks noChangeArrowheads="1"/>
          </p:cNvSpPr>
          <p:nvPr/>
        </p:nvSpPr>
        <p:spPr bwMode="auto">
          <a:xfrm>
            <a:off x="1447800" y="2379663"/>
            <a:ext cx="6149975"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4400"/>
              <a:t>Lesson 5</a:t>
            </a:r>
          </a:p>
          <a:p>
            <a:pPr algn="ctr" eaLnBrk="1" hangingPunct="1"/>
            <a:r>
              <a:rPr lang="en-US" sz="4400"/>
              <a:t>Punnet Square Practice</a:t>
            </a:r>
          </a:p>
        </p:txBody>
      </p:sp>
    </p:spTree>
    <p:extLst>
      <p:ext uri="{BB962C8B-B14F-4D97-AF65-F5344CB8AC3E}">
        <p14:creationId xmlns:p14="http://schemas.microsoft.com/office/powerpoint/2010/main" val="91861352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Box 1"/>
          <p:cNvSpPr txBox="1">
            <a:spLocks noChangeArrowheads="1"/>
          </p:cNvSpPr>
          <p:nvPr/>
        </p:nvSpPr>
        <p:spPr bwMode="auto">
          <a:xfrm>
            <a:off x="211138" y="139700"/>
            <a:ext cx="8142287"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dirty="0"/>
              <a:t>Practice Problem 1 - Part 1</a:t>
            </a:r>
          </a:p>
          <a:p>
            <a:pPr eaLnBrk="1" hangingPunct="1"/>
            <a:endParaRPr lang="en-US" sz="2000" dirty="0"/>
          </a:p>
          <a:p>
            <a:r>
              <a:rPr lang="en-US" sz="2000" dirty="0"/>
              <a:t>Earlobes have two forms.</a:t>
            </a:r>
          </a:p>
          <a:p>
            <a:r>
              <a:rPr lang="en-US" sz="2000" dirty="0"/>
              <a:t>Unattached earlobes are dominant (E). </a:t>
            </a:r>
          </a:p>
          <a:p>
            <a:r>
              <a:rPr lang="en-US" sz="2000" dirty="0"/>
              <a:t>Attached earlobes are recessive (e). </a:t>
            </a:r>
          </a:p>
          <a:p>
            <a:r>
              <a:rPr lang="en-US" sz="2000" dirty="0"/>
              <a:t>The father is </a:t>
            </a:r>
            <a:r>
              <a:rPr lang="en-US" sz="2000" b="1" u="sng" dirty="0"/>
              <a:t>heterozygous</a:t>
            </a:r>
            <a:r>
              <a:rPr lang="en-US" sz="2000" dirty="0"/>
              <a:t>. </a:t>
            </a:r>
          </a:p>
          <a:p>
            <a:r>
              <a:rPr lang="en-US" sz="2000" b="1" u="sng" dirty="0"/>
              <a:t>Question</a:t>
            </a:r>
            <a:r>
              <a:rPr lang="en-US" sz="2000" dirty="0"/>
              <a:t>: What is his </a:t>
            </a:r>
            <a:r>
              <a:rPr lang="en-US" sz="2000" b="1" i="1" dirty="0"/>
              <a:t>genotype</a:t>
            </a:r>
            <a:r>
              <a:rPr lang="en-US" sz="2000" dirty="0"/>
              <a:t>?</a:t>
            </a:r>
          </a:p>
        </p:txBody>
      </p:sp>
      <p:sp>
        <p:nvSpPr>
          <p:cNvPr id="81" name="TextBox 80"/>
          <p:cNvSpPr txBox="1">
            <a:spLocks noChangeArrowheads="1"/>
          </p:cNvSpPr>
          <p:nvPr/>
        </p:nvSpPr>
        <p:spPr bwMode="auto">
          <a:xfrm>
            <a:off x="233363" y="2560638"/>
            <a:ext cx="6738937" cy="400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b="1" u="sng">
                <a:solidFill>
                  <a:srgbClr val="003300"/>
                </a:solidFill>
              </a:rPr>
              <a:t>Answer</a:t>
            </a:r>
            <a:r>
              <a:rPr lang="en-US" sz="2000">
                <a:solidFill>
                  <a:srgbClr val="003300"/>
                </a:solidFill>
              </a:rPr>
              <a:t>: His genotype is </a:t>
            </a:r>
            <a:r>
              <a:rPr lang="en-US" sz="2000" b="1">
                <a:solidFill>
                  <a:srgbClr val="0000FF"/>
                </a:solidFill>
              </a:rPr>
              <a:t>Ee</a:t>
            </a:r>
            <a:r>
              <a:rPr lang="en-US" sz="2000">
                <a:solidFill>
                  <a:srgbClr val="0000FF"/>
                </a:solidFill>
              </a:rPr>
              <a:t> </a:t>
            </a:r>
            <a:r>
              <a:rPr lang="en-US" sz="2000">
                <a:solidFill>
                  <a:srgbClr val="003300"/>
                </a:solidFill>
              </a:rPr>
              <a:t>because he is heterozygous</a:t>
            </a:r>
            <a:r>
              <a:rPr lang="en-US" sz="2000" i="1">
                <a:solidFill>
                  <a:srgbClr val="003300"/>
                </a:solidFill>
              </a:rPr>
              <a:t>.</a:t>
            </a:r>
            <a:endParaRPr lang="en-US" sz="2000">
              <a:solidFill>
                <a:srgbClr val="003300"/>
              </a:solidFill>
            </a:endParaRPr>
          </a:p>
        </p:txBody>
      </p:sp>
      <p:grpSp>
        <p:nvGrpSpPr>
          <p:cNvPr id="48132" name="Group 9"/>
          <p:cNvGrpSpPr>
            <a:grpSpLocks/>
          </p:cNvGrpSpPr>
          <p:nvPr/>
        </p:nvGrpSpPr>
        <p:grpSpPr bwMode="auto">
          <a:xfrm>
            <a:off x="5257800" y="3200400"/>
            <a:ext cx="3427413" cy="3427413"/>
            <a:chOff x="2544" y="1248"/>
            <a:chExt cx="2880" cy="2880"/>
          </a:xfrm>
        </p:grpSpPr>
        <p:sp>
          <p:nvSpPr>
            <p:cNvPr id="48150" name="Rectangle 4"/>
            <p:cNvSpPr>
              <a:spLocks noChangeArrowheads="1"/>
            </p:cNvSpPr>
            <p:nvPr/>
          </p:nvSpPr>
          <p:spPr bwMode="auto">
            <a:xfrm>
              <a:off x="2544" y="1248"/>
              <a:ext cx="2879" cy="2879"/>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8151" name="Rectangle 5"/>
            <p:cNvSpPr>
              <a:spLocks noChangeArrowheads="1"/>
            </p:cNvSpPr>
            <p:nvPr/>
          </p:nvSpPr>
          <p:spPr bwMode="auto">
            <a:xfrm>
              <a:off x="2544" y="1248"/>
              <a:ext cx="1440" cy="144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8152" name="Rectangle 6"/>
            <p:cNvSpPr>
              <a:spLocks noChangeArrowheads="1"/>
            </p:cNvSpPr>
            <p:nvPr/>
          </p:nvSpPr>
          <p:spPr bwMode="auto">
            <a:xfrm>
              <a:off x="2544" y="2688"/>
              <a:ext cx="1440" cy="144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8153" name="Rectangle 7"/>
            <p:cNvSpPr>
              <a:spLocks noChangeArrowheads="1"/>
            </p:cNvSpPr>
            <p:nvPr/>
          </p:nvSpPr>
          <p:spPr bwMode="auto">
            <a:xfrm>
              <a:off x="3984" y="1248"/>
              <a:ext cx="1440" cy="144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nvGrpSpPr>
          <p:cNvPr id="48133" name="Group 13"/>
          <p:cNvGrpSpPr>
            <a:grpSpLocks/>
          </p:cNvGrpSpPr>
          <p:nvPr/>
        </p:nvGrpSpPr>
        <p:grpSpPr bwMode="auto">
          <a:xfrm>
            <a:off x="3733800" y="5334000"/>
            <a:ext cx="1336675" cy="1143000"/>
            <a:chOff x="432" y="1632"/>
            <a:chExt cx="1104" cy="912"/>
          </a:xfrm>
        </p:grpSpPr>
        <p:sp>
          <p:nvSpPr>
            <p:cNvPr id="48148" name="Oval 14"/>
            <p:cNvSpPr>
              <a:spLocks noChangeArrowheads="1"/>
            </p:cNvSpPr>
            <p:nvPr/>
          </p:nvSpPr>
          <p:spPr bwMode="auto">
            <a:xfrm rot="-2644016">
              <a:off x="960" y="1632"/>
              <a:ext cx="576" cy="432"/>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cxnSp>
          <p:nvCxnSpPr>
            <p:cNvPr id="48149" name="AutoShape 15"/>
            <p:cNvCxnSpPr>
              <a:cxnSpLocks noChangeShapeType="1"/>
            </p:cNvCxnSpPr>
            <p:nvPr/>
          </p:nvCxnSpPr>
          <p:spPr bwMode="auto">
            <a:xfrm flipV="1">
              <a:off x="432" y="2064"/>
              <a:ext cx="624" cy="480"/>
            </a:xfrm>
            <a:prstGeom prst="curvedConnector3">
              <a:avLst>
                <a:gd name="adj1" fmla="val 50000"/>
              </a:avLst>
            </a:prstGeom>
            <a:noFill/>
            <a:ln w="38100">
              <a:solidFill>
                <a:schemeClr val="tx1"/>
              </a:solidFill>
              <a:round/>
              <a:headEnd/>
              <a:tailEnd/>
            </a:ln>
            <a:extLst>
              <a:ext uri="{909E8E84-426E-40dd-AFC4-6F175D3DCCD1}">
                <a14:hiddenFill xmlns:a14="http://schemas.microsoft.com/office/drawing/2010/main">
                  <a:noFill/>
                </a14:hiddenFill>
              </a:ext>
            </a:extLst>
          </p:spPr>
        </p:cxnSp>
      </p:grpSp>
      <p:sp>
        <p:nvSpPr>
          <p:cNvPr id="91" name="AutoShape 18"/>
          <p:cNvSpPr>
            <a:spLocks noChangeArrowheads="1"/>
          </p:cNvSpPr>
          <p:nvPr/>
        </p:nvSpPr>
        <p:spPr bwMode="auto">
          <a:xfrm>
            <a:off x="2771775" y="5475288"/>
            <a:ext cx="122238" cy="544512"/>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92" name="AutoShape 19"/>
          <p:cNvSpPr>
            <a:spLocks noChangeArrowheads="1"/>
          </p:cNvSpPr>
          <p:nvPr/>
        </p:nvSpPr>
        <p:spPr bwMode="auto">
          <a:xfrm>
            <a:off x="3135313" y="5475288"/>
            <a:ext cx="120650" cy="544512"/>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93" name="AutoShape 21"/>
          <p:cNvSpPr>
            <a:spLocks noChangeArrowheads="1"/>
          </p:cNvSpPr>
          <p:nvPr/>
        </p:nvSpPr>
        <p:spPr bwMode="auto">
          <a:xfrm>
            <a:off x="2771775" y="4751388"/>
            <a:ext cx="484188" cy="846137"/>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94" name="Oval 22"/>
          <p:cNvSpPr>
            <a:spLocks noChangeArrowheads="1"/>
          </p:cNvSpPr>
          <p:nvPr/>
        </p:nvSpPr>
        <p:spPr bwMode="auto">
          <a:xfrm>
            <a:off x="2771775" y="4267200"/>
            <a:ext cx="484188" cy="484188"/>
          </a:xfrm>
          <a:prstGeom prst="ellipse">
            <a:avLst/>
          </a:prstGeom>
          <a:solidFill>
            <a:srgbClr val="000000"/>
          </a:solidFill>
          <a:ln w="9525">
            <a:solidFill>
              <a:schemeClr val="tx1"/>
            </a:solidFill>
            <a:round/>
            <a:headEnd/>
            <a:tailEnd/>
          </a:ln>
        </p:spPr>
        <p:txBody>
          <a:bodyPr wrap="none" anchor="ctr"/>
          <a:lstStyle/>
          <a:p>
            <a:endParaRPr lang="en-US"/>
          </a:p>
        </p:txBody>
      </p:sp>
      <p:sp>
        <p:nvSpPr>
          <p:cNvPr id="95" name="AutoShape 24"/>
          <p:cNvSpPr>
            <a:spLocks noChangeArrowheads="1"/>
          </p:cNvSpPr>
          <p:nvPr/>
        </p:nvSpPr>
        <p:spPr bwMode="auto">
          <a:xfrm rot="5400000">
            <a:off x="3144044" y="4972844"/>
            <a:ext cx="457200" cy="112712"/>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96" name="AutoShape 27"/>
          <p:cNvSpPr>
            <a:spLocks noChangeArrowheads="1"/>
          </p:cNvSpPr>
          <p:nvPr/>
        </p:nvSpPr>
        <p:spPr bwMode="auto">
          <a:xfrm rot="5400000">
            <a:off x="2418557" y="4972843"/>
            <a:ext cx="457200" cy="112713"/>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97" name="AutoShape 28"/>
          <p:cNvSpPr>
            <a:spLocks noChangeArrowheads="1"/>
          </p:cNvSpPr>
          <p:nvPr/>
        </p:nvSpPr>
        <p:spPr bwMode="auto">
          <a:xfrm>
            <a:off x="2590800" y="4724400"/>
            <a:ext cx="838200" cy="152400"/>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48141" name="Text Box 40"/>
          <p:cNvSpPr txBox="1">
            <a:spLocks noChangeArrowheads="1"/>
          </p:cNvSpPr>
          <p:nvPr/>
        </p:nvSpPr>
        <p:spPr bwMode="auto">
          <a:xfrm>
            <a:off x="2362200" y="3657600"/>
            <a:ext cx="1266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Arial Black" pitchFamily="34" charset="0"/>
              </a:rPr>
              <a:t>Father</a:t>
            </a:r>
          </a:p>
        </p:txBody>
      </p:sp>
      <p:grpSp>
        <p:nvGrpSpPr>
          <p:cNvPr id="48142" name="Group 42"/>
          <p:cNvGrpSpPr>
            <a:grpSpLocks/>
          </p:cNvGrpSpPr>
          <p:nvPr/>
        </p:nvGrpSpPr>
        <p:grpSpPr bwMode="auto">
          <a:xfrm>
            <a:off x="3733800" y="3505200"/>
            <a:ext cx="1336675" cy="1143000"/>
            <a:chOff x="432" y="1632"/>
            <a:chExt cx="1104" cy="912"/>
          </a:xfrm>
        </p:grpSpPr>
        <p:sp>
          <p:nvSpPr>
            <p:cNvPr id="48146" name="Oval 43"/>
            <p:cNvSpPr>
              <a:spLocks noChangeArrowheads="1"/>
            </p:cNvSpPr>
            <p:nvPr/>
          </p:nvSpPr>
          <p:spPr bwMode="auto">
            <a:xfrm rot="-2644016">
              <a:off x="960" y="1632"/>
              <a:ext cx="576" cy="432"/>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cxnSp>
          <p:nvCxnSpPr>
            <p:cNvPr id="48147" name="AutoShape 44"/>
            <p:cNvCxnSpPr>
              <a:cxnSpLocks noChangeShapeType="1"/>
            </p:cNvCxnSpPr>
            <p:nvPr/>
          </p:nvCxnSpPr>
          <p:spPr bwMode="auto">
            <a:xfrm flipV="1">
              <a:off x="432" y="2064"/>
              <a:ext cx="624" cy="480"/>
            </a:xfrm>
            <a:prstGeom prst="curvedConnector3">
              <a:avLst>
                <a:gd name="adj1" fmla="val 50000"/>
              </a:avLst>
            </a:prstGeom>
            <a:noFill/>
            <a:ln w="38100">
              <a:solidFill>
                <a:schemeClr val="tx1"/>
              </a:solidFill>
              <a:round/>
              <a:headEnd/>
              <a:tailEnd/>
            </a:ln>
            <a:extLst>
              <a:ext uri="{909E8E84-426E-40dd-AFC4-6F175D3DCCD1}">
                <a14:hiddenFill xmlns:a14="http://schemas.microsoft.com/office/drawing/2010/main">
                  <a:noFill/>
                </a14:hiddenFill>
              </a:ext>
            </a:extLst>
          </p:spPr>
        </p:cxnSp>
      </p:grpSp>
      <p:sp>
        <p:nvSpPr>
          <p:cNvPr id="117" name="Text Box 58"/>
          <p:cNvSpPr txBox="1">
            <a:spLocks noChangeArrowheads="1"/>
          </p:cNvSpPr>
          <p:nvPr/>
        </p:nvSpPr>
        <p:spPr bwMode="auto">
          <a:xfrm>
            <a:off x="4495800" y="3429000"/>
            <a:ext cx="492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t>E</a:t>
            </a:r>
          </a:p>
        </p:txBody>
      </p:sp>
      <p:sp>
        <p:nvSpPr>
          <p:cNvPr id="127" name="Text Box 79"/>
          <p:cNvSpPr txBox="1">
            <a:spLocks noChangeArrowheads="1"/>
          </p:cNvSpPr>
          <p:nvPr/>
        </p:nvSpPr>
        <p:spPr bwMode="auto">
          <a:xfrm>
            <a:off x="4495800" y="5257800"/>
            <a:ext cx="441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t>e</a:t>
            </a:r>
          </a:p>
        </p:txBody>
      </p:sp>
      <p:sp>
        <p:nvSpPr>
          <p:cNvPr id="48145" name="Slide Number Placeholder 2"/>
          <p:cNvSpPr>
            <a:spLocks noGrp="1"/>
          </p:cNvSpPr>
          <p:nvPr>
            <p:ph type="sldNum" sz="quarter" idx="12"/>
          </p:nvPr>
        </p:nvSpPr>
        <p:spPr>
          <a:xfrm>
            <a:off x="7038975" y="0"/>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378A567-2D33-4F1D-B1FC-D46CEB773D87}" type="slidenum">
              <a:rPr lang="en-US" smtClean="0"/>
              <a:pPr eaLnBrk="1" hangingPunct="1"/>
              <a:t>3</a:t>
            </a:fld>
            <a:endParaRPr lang="en-US" smtClean="0"/>
          </a:p>
        </p:txBody>
      </p:sp>
    </p:spTree>
    <p:extLst>
      <p:ext uri="{BB962C8B-B14F-4D97-AF65-F5344CB8AC3E}">
        <p14:creationId xmlns:p14="http://schemas.microsoft.com/office/powerpoint/2010/main" val="18152082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100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mph" presetSubtype="2" fill="hold" nodeType="clickEffect">
                                  <p:stCondLst>
                                    <p:cond delay="0"/>
                                  </p:stCondLst>
                                  <p:childTnLst>
                                    <p:animClr clrSpc="rgb" dir="cw">
                                      <p:cBhvr>
                                        <p:cTn id="11" dur="500" fill="hold"/>
                                        <p:tgtEl>
                                          <p:spTgt spid="91"/>
                                        </p:tgtEl>
                                        <p:attrNameLst>
                                          <p:attrName>fillcolor</p:attrName>
                                        </p:attrNameLst>
                                      </p:cBhvr>
                                      <p:to>
                                        <a:schemeClr val="accent2"/>
                                      </p:to>
                                    </p:animClr>
                                    <p:set>
                                      <p:cBhvr>
                                        <p:cTn id="12" dur="500" fill="hold"/>
                                        <p:tgtEl>
                                          <p:spTgt spid="91"/>
                                        </p:tgtEl>
                                        <p:attrNameLst>
                                          <p:attrName>fill.type</p:attrName>
                                        </p:attrNameLst>
                                      </p:cBhvr>
                                      <p:to>
                                        <p:strVal val="solid"/>
                                      </p:to>
                                    </p:set>
                                    <p:set>
                                      <p:cBhvr>
                                        <p:cTn id="13" dur="500" fill="hold"/>
                                        <p:tgtEl>
                                          <p:spTgt spid="91"/>
                                        </p:tgtEl>
                                        <p:attrNameLst>
                                          <p:attrName>fill.on</p:attrName>
                                        </p:attrNameLst>
                                      </p:cBhvr>
                                      <p:to>
                                        <p:strVal val="true"/>
                                      </p:to>
                                    </p:set>
                                  </p:childTnLst>
                                </p:cTn>
                              </p:par>
                              <p:par>
                                <p:cTn id="14" presetID="1" presetClass="emph" presetSubtype="2" fill="hold" nodeType="withEffect">
                                  <p:stCondLst>
                                    <p:cond delay="0"/>
                                  </p:stCondLst>
                                  <p:childTnLst>
                                    <p:animClr clrSpc="rgb" dir="cw">
                                      <p:cBhvr>
                                        <p:cTn id="15" dur="500" fill="hold"/>
                                        <p:tgtEl>
                                          <p:spTgt spid="92"/>
                                        </p:tgtEl>
                                        <p:attrNameLst>
                                          <p:attrName>fillcolor</p:attrName>
                                        </p:attrNameLst>
                                      </p:cBhvr>
                                      <p:to>
                                        <a:schemeClr val="accent2"/>
                                      </p:to>
                                    </p:animClr>
                                    <p:set>
                                      <p:cBhvr>
                                        <p:cTn id="16" dur="500" fill="hold"/>
                                        <p:tgtEl>
                                          <p:spTgt spid="92"/>
                                        </p:tgtEl>
                                        <p:attrNameLst>
                                          <p:attrName>fill.type</p:attrName>
                                        </p:attrNameLst>
                                      </p:cBhvr>
                                      <p:to>
                                        <p:strVal val="solid"/>
                                      </p:to>
                                    </p:set>
                                    <p:set>
                                      <p:cBhvr>
                                        <p:cTn id="17" dur="500" fill="hold"/>
                                        <p:tgtEl>
                                          <p:spTgt spid="92"/>
                                        </p:tgtEl>
                                        <p:attrNameLst>
                                          <p:attrName>fill.on</p:attrName>
                                        </p:attrNameLst>
                                      </p:cBhvr>
                                      <p:to>
                                        <p:strVal val="true"/>
                                      </p:to>
                                    </p:set>
                                  </p:childTnLst>
                                </p:cTn>
                              </p:par>
                              <p:par>
                                <p:cTn id="18" presetID="1" presetClass="emph" presetSubtype="2" fill="hold" nodeType="withEffect">
                                  <p:stCondLst>
                                    <p:cond delay="0"/>
                                  </p:stCondLst>
                                  <p:childTnLst>
                                    <p:animClr clrSpc="rgb" dir="cw">
                                      <p:cBhvr>
                                        <p:cTn id="19" dur="500" fill="hold"/>
                                        <p:tgtEl>
                                          <p:spTgt spid="93"/>
                                        </p:tgtEl>
                                        <p:attrNameLst>
                                          <p:attrName>fillcolor</p:attrName>
                                        </p:attrNameLst>
                                      </p:cBhvr>
                                      <p:to>
                                        <a:schemeClr val="accent2"/>
                                      </p:to>
                                    </p:animClr>
                                    <p:set>
                                      <p:cBhvr>
                                        <p:cTn id="20" dur="500" fill="hold"/>
                                        <p:tgtEl>
                                          <p:spTgt spid="93"/>
                                        </p:tgtEl>
                                        <p:attrNameLst>
                                          <p:attrName>fill.type</p:attrName>
                                        </p:attrNameLst>
                                      </p:cBhvr>
                                      <p:to>
                                        <p:strVal val="solid"/>
                                      </p:to>
                                    </p:set>
                                    <p:set>
                                      <p:cBhvr>
                                        <p:cTn id="21" dur="500" fill="hold"/>
                                        <p:tgtEl>
                                          <p:spTgt spid="93"/>
                                        </p:tgtEl>
                                        <p:attrNameLst>
                                          <p:attrName>fill.on</p:attrName>
                                        </p:attrNameLst>
                                      </p:cBhvr>
                                      <p:to>
                                        <p:strVal val="true"/>
                                      </p:to>
                                    </p:set>
                                  </p:childTnLst>
                                </p:cTn>
                              </p:par>
                              <p:par>
                                <p:cTn id="22" presetID="1" presetClass="emph" presetSubtype="2" fill="hold" nodeType="withEffect">
                                  <p:stCondLst>
                                    <p:cond delay="0"/>
                                  </p:stCondLst>
                                  <p:childTnLst>
                                    <p:animClr clrSpc="rgb" dir="cw">
                                      <p:cBhvr>
                                        <p:cTn id="23" dur="500" fill="hold"/>
                                        <p:tgtEl>
                                          <p:spTgt spid="94"/>
                                        </p:tgtEl>
                                        <p:attrNameLst>
                                          <p:attrName>fillcolor</p:attrName>
                                        </p:attrNameLst>
                                      </p:cBhvr>
                                      <p:to>
                                        <a:schemeClr val="accent2"/>
                                      </p:to>
                                    </p:animClr>
                                    <p:set>
                                      <p:cBhvr>
                                        <p:cTn id="24" dur="500" fill="hold"/>
                                        <p:tgtEl>
                                          <p:spTgt spid="94"/>
                                        </p:tgtEl>
                                        <p:attrNameLst>
                                          <p:attrName>fill.type</p:attrName>
                                        </p:attrNameLst>
                                      </p:cBhvr>
                                      <p:to>
                                        <p:strVal val="solid"/>
                                      </p:to>
                                    </p:set>
                                    <p:set>
                                      <p:cBhvr>
                                        <p:cTn id="25" dur="500" fill="hold"/>
                                        <p:tgtEl>
                                          <p:spTgt spid="94"/>
                                        </p:tgtEl>
                                        <p:attrNameLst>
                                          <p:attrName>fill.on</p:attrName>
                                        </p:attrNameLst>
                                      </p:cBhvr>
                                      <p:to>
                                        <p:strVal val="true"/>
                                      </p:to>
                                    </p:set>
                                  </p:childTnLst>
                                </p:cTn>
                              </p:par>
                              <p:par>
                                <p:cTn id="26" presetID="1" presetClass="emph" presetSubtype="2" fill="hold" nodeType="withEffect">
                                  <p:stCondLst>
                                    <p:cond delay="0"/>
                                  </p:stCondLst>
                                  <p:childTnLst>
                                    <p:animClr clrSpc="rgb" dir="cw">
                                      <p:cBhvr>
                                        <p:cTn id="27" dur="500" fill="hold"/>
                                        <p:tgtEl>
                                          <p:spTgt spid="95"/>
                                        </p:tgtEl>
                                        <p:attrNameLst>
                                          <p:attrName>fillcolor</p:attrName>
                                        </p:attrNameLst>
                                      </p:cBhvr>
                                      <p:to>
                                        <a:schemeClr val="accent2"/>
                                      </p:to>
                                    </p:animClr>
                                    <p:set>
                                      <p:cBhvr>
                                        <p:cTn id="28" dur="500" fill="hold"/>
                                        <p:tgtEl>
                                          <p:spTgt spid="95"/>
                                        </p:tgtEl>
                                        <p:attrNameLst>
                                          <p:attrName>fill.type</p:attrName>
                                        </p:attrNameLst>
                                      </p:cBhvr>
                                      <p:to>
                                        <p:strVal val="solid"/>
                                      </p:to>
                                    </p:set>
                                    <p:set>
                                      <p:cBhvr>
                                        <p:cTn id="29" dur="500" fill="hold"/>
                                        <p:tgtEl>
                                          <p:spTgt spid="95"/>
                                        </p:tgtEl>
                                        <p:attrNameLst>
                                          <p:attrName>fill.on</p:attrName>
                                        </p:attrNameLst>
                                      </p:cBhvr>
                                      <p:to>
                                        <p:strVal val="true"/>
                                      </p:to>
                                    </p:set>
                                  </p:childTnLst>
                                </p:cTn>
                              </p:par>
                              <p:par>
                                <p:cTn id="30" presetID="1" presetClass="emph" presetSubtype="2" fill="hold" nodeType="withEffect">
                                  <p:stCondLst>
                                    <p:cond delay="0"/>
                                  </p:stCondLst>
                                  <p:childTnLst>
                                    <p:animClr clrSpc="rgb" dir="cw">
                                      <p:cBhvr>
                                        <p:cTn id="31" dur="500" fill="hold"/>
                                        <p:tgtEl>
                                          <p:spTgt spid="96"/>
                                        </p:tgtEl>
                                        <p:attrNameLst>
                                          <p:attrName>fillcolor</p:attrName>
                                        </p:attrNameLst>
                                      </p:cBhvr>
                                      <p:to>
                                        <a:schemeClr val="accent2"/>
                                      </p:to>
                                    </p:animClr>
                                    <p:set>
                                      <p:cBhvr>
                                        <p:cTn id="32" dur="500" fill="hold"/>
                                        <p:tgtEl>
                                          <p:spTgt spid="96"/>
                                        </p:tgtEl>
                                        <p:attrNameLst>
                                          <p:attrName>fill.type</p:attrName>
                                        </p:attrNameLst>
                                      </p:cBhvr>
                                      <p:to>
                                        <p:strVal val="solid"/>
                                      </p:to>
                                    </p:set>
                                    <p:set>
                                      <p:cBhvr>
                                        <p:cTn id="33" dur="500" fill="hold"/>
                                        <p:tgtEl>
                                          <p:spTgt spid="96"/>
                                        </p:tgtEl>
                                        <p:attrNameLst>
                                          <p:attrName>fill.on</p:attrName>
                                        </p:attrNameLst>
                                      </p:cBhvr>
                                      <p:to>
                                        <p:strVal val="true"/>
                                      </p:to>
                                    </p:set>
                                  </p:childTnLst>
                                </p:cTn>
                              </p:par>
                              <p:par>
                                <p:cTn id="34" presetID="1" presetClass="emph" presetSubtype="2" fill="hold" nodeType="withEffect">
                                  <p:stCondLst>
                                    <p:cond delay="0"/>
                                  </p:stCondLst>
                                  <p:childTnLst>
                                    <p:animClr clrSpc="rgb" dir="cw">
                                      <p:cBhvr>
                                        <p:cTn id="35" dur="500" fill="hold"/>
                                        <p:tgtEl>
                                          <p:spTgt spid="97"/>
                                        </p:tgtEl>
                                        <p:attrNameLst>
                                          <p:attrName>fillcolor</p:attrName>
                                        </p:attrNameLst>
                                      </p:cBhvr>
                                      <p:to>
                                        <a:schemeClr val="accent2"/>
                                      </p:to>
                                    </p:animClr>
                                    <p:set>
                                      <p:cBhvr>
                                        <p:cTn id="36" dur="500" fill="hold"/>
                                        <p:tgtEl>
                                          <p:spTgt spid="97"/>
                                        </p:tgtEl>
                                        <p:attrNameLst>
                                          <p:attrName>fill.type</p:attrName>
                                        </p:attrNameLst>
                                      </p:cBhvr>
                                      <p:to>
                                        <p:strVal val="solid"/>
                                      </p:to>
                                    </p:set>
                                    <p:set>
                                      <p:cBhvr>
                                        <p:cTn id="37" dur="500" fill="hold"/>
                                        <p:tgtEl>
                                          <p:spTgt spid="97"/>
                                        </p:tgtEl>
                                        <p:attrNameLst>
                                          <p:attrName>fill.on</p:attrName>
                                        </p:attrNameLst>
                                      </p:cBhvr>
                                      <p:to>
                                        <p:strVal val="true"/>
                                      </p:to>
                                    </p:set>
                                  </p:childTnLst>
                                </p:cTn>
                              </p:par>
                              <p:par>
                                <p:cTn id="38" presetID="7" presetClass="emph" presetSubtype="2" fill="hold" nodeType="withEffect">
                                  <p:stCondLst>
                                    <p:cond delay="0"/>
                                  </p:stCondLst>
                                  <p:childTnLst>
                                    <p:animClr clrSpc="rgb" dir="cw">
                                      <p:cBhvr>
                                        <p:cTn id="39" dur="500" fill="hold"/>
                                        <p:tgtEl>
                                          <p:spTgt spid="91"/>
                                        </p:tgtEl>
                                        <p:attrNameLst>
                                          <p:attrName>stroke.color</p:attrName>
                                        </p:attrNameLst>
                                      </p:cBhvr>
                                      <p:to>
                                        <a:schemeClr val="accent2"/>
                                      </p:to>
                                    </p:animClr>
                                    <p:set>
                                      <p:cBhvr>
                                        <p:cTn id="40" dur="500" fill="hold"/>
                                        <p:tgtEl>
                                          <p:spTgt spid="91"/>
                                        </p:tgtEl>
                                        <p:attrNameLst>
                                          <p:attrName>stroke.on</p:attrName>
                                        </p:attrNameLst>
                                      </p:cBhvr>
                                      <p:to>
                                        <p:strVal val="true"/>
                                      </p:to>
                                    </p:set>
                                  </p:childTnLst>
                                </p:cTn>
                              </p:par>
                              <p:par>
                                <p:cTn id="41" presetID="7" presetClass="emph" presetSubtype="2" fill="hold" nodeType="withEffect">
                                  <p:stCondLst>
                                    <p:cond delay="0"/>
                                  </p:stCondLst>
                                  <p:childTnLst>
                                    <p:animClr clrSpc="rgb" dir="cw">
                                      <p:cBhvr>
                                        <p:cTn id="42" dur="500" fill="hold"/>
                                        <p:tgtEl>
                                          <p:spTgt spid="92"/>
                                        </p:tgtEl>
                                        <p:attrNameLst>
                                          <p:attrName>stroke.color</p:attrName>
                                        </p:attrNameLst>
                                      </p:cBhvr>
                                      <p:to>
                                        <a:schemeClr val="accent2"/>
                                      </p:to>
                                    </p:animClr>
                                    <p:set>
                                      <p:cBhvr>
                                        <p:cTn id="43" dur="500" fill="hold"/>
                                        <p:tgtEl>
                                          <p:spTgt spid="92"/>
                                        </p:tgtEl>
                                        <p:attrNameLst>
                                          <p:attrName>stroke.on</p:attrName>
                                        </p:attrNameLst>
                                      </p:cBhvr>
                                      <p:to>
                                        <p:strVal val="true"/>
                                      </p:to>
                                    </p:set>
                                  </p:childTnLst>
                                </p:cTn>
                              </p:par>
                              <p:par>
                                <p:cTn id="44" presetID="7" presetClass="emph" presetSubtype="2" fill="hold" nodeType="withEffect">
                                  <p:stCondLst>
                                    <p:cond delay="0"/>
                                  </p:stCondLst>
                                  <p:childTnLst>
                                    <p:animClr clrSpc="rgb" dir="cw">
                                      <p:cBhvr>
                                        <p:cTn id="45" dur="500" fill="hold"/>
                                        <p:tgtEl>
                                          <p:spTgt spid="93"/>
                                        </p:tgtEl>
                                        <p:attrNameLst>
                                          <p:attrName>stroke.color</p:attrName>
                                        </p:attrNameLst>
                                      </p:cBhvr>
                                      <p:to>
                                        <a:schemeClr val="accent2"/>
                                      </p:to>
                                    </p:animClr>
                                    <p:set>
                                      <p:cBhvr>
                                        <p:cTn id="46" dur="500" fill="hold"/>
                                        <p:tgtEl>
                                          <p:spTgt spid="93"/>
                                        </p:tgtEl>
                                        <p:attrNameLst>
                                          <p:attrName>stroke.on</p:attrName>
                                        </p:attrNameLst>
                                      </p:cBhvr>
                                      <p:to>
                                        <p:strVal val="true"/>
                                      </p:to>
                                    </p:set>
                                  </p:childTnLst>
                                </p:cTn>
                              </p:par>
                              <p:par>
                                <p:cTn id="47" presetID="7" presetClass="emph" presetSubtype="2" fill="hold" nodeType="withEffect">
                                  <p:stCondLst>
                                    <p:cond delay="0"/>
                                  </p:stCondLst>
                                  <p:childTnLst>
                                    <p:animClr clrSpc="rgb" dir="cw">
                                      <p:cBhvr>
                                        <p:cTn id="48" dur="500" fill="hold"/>
                                        <p:tgtEl>
                                          <p:spTgt spid="94"/>
                                        </p:tgtEl>
                                        <p:attrNameLst>
                                          <p:attrName>stroke.color</p:attrName>
                                        </p:attrNameLst>
                                      </p:cBhvr>
                                      <p:to>
                                        <a:schemeClr val="accent2"/>
                                      </p:to>
                                    </p:animClr>
                                    <p:set>
                                      <p:cBhvr>
                                        <p:cTn id="49" dur="500" fill="hold"/>
                                        <p:tgtEl>
                                          <p:spTgt spid="94"/>
                                        </p:tgtEl>
                                        <p:attrNameLst>
                                          <p:attrName>stroke.on</p:attrName>
                                        </p:attrNameLst>
                                      </p:cBhvr>
                                      <p:to>
                                        <p:strVal val="true"/>
                                      </p:to>
                                    </p:set>
                                  </p:childTnLst>
                                </p:cTn>
                              </p:par>
                              <p:par>
                                <p:cTn id="50" presetID="7" presetClass="emph" presetSubtype="2" fill="hold" nodeType="withEffect">
                                  <p:stCondLst>
                                    <p:cond delay="0"/>
                                  </p:stCondLst>
                                  <p:childTnLst>
                                    <p:animClr clrSpc="rgb" dir="cw">
                                      <p:cBhvr>
                                        <p:cTn id="51" dur="500" fill="hold"/>
                                        <p:tgtEl>
                                          <p:spTgt spid="95"/>
                                        </p:tgtEl>
                                        <p:attrNameLst>
                                          <p:attrName>stroke.color</p:attrName>
                                        </p:attrNameLst>
                                      </p:cBhvr>
                                      <p:to>
                                        <a:schemeClr val="accent2"/>
                                      </p:to>
                                    </p:animClr>
                                    <p:set>
                                      <p:cBhvr>
                                        <p:cTn id="52" dur="500" fill="hold"/>
                                        <p:tgtEl>
                                          <p:spTgt spid="95"/>
                                        </p:tgtEl>
                                        <p:attrNameLst>
                                          <p:attrName>stroke.on</p:attrName>
                                        </p:attrNameLst>
                                      </p:cBhvr>
                                      <p:to>
                                        <p:strVal val="true"/>
                                      </p:to>
                                    </p:set>
                                  </p:childTnLst>
                                </p:cTn>
                              </p:par>
                              <p:par>
                                <p:cTn id="53" presetID="7" presetClass="emph" presetSubtype="2" fill="hold" nodeType="withEffect">
                                  <p:stCondLst>
                                    <p:cond delay="0"/>
                                  </p:stCondLst>
                                  <p:childTnLst>
                                    <p:animClr clrSpc="rgb" dir="cw">
                                      <p:cBhvr>
                                        <p:cTn id="54" dur="500" fill="hold"/>
                                        <p:tgtEl>
                                          <p:spTgt spid="96"/>
                                        </p:tgtEl>
                                        <p:attrNameLst>
                                          <p:attrName>stroke.color</p:attrName>
                                        </p:attrNameLst>
                                      </p:cBhvr>
                                      <p:to>
                                        <a:schemeClr val="accent2"/>
                                      </p:to>
                                    </p:animClr>
                                    <p:set>
                                      <p:cBhvr>
                                        <p:cTn id="55" dur="500" fill="hold"/>
                                        <p:tgtEl>
                                          <p:spTgt spid="96"/>
                                        </p:tgtEl>
                                        <p:attrNameLst>
                                          <p:attrName>stroke.on</p:attrName>
                                        </p:attrNameLst>
                                      </p:cBhvr>
                                      <p:to>
                                        <p:strVal val="true"/>
                                      </p:to>
                                    </p:set>
                                  </p:childTnLst>
                                </p:cTn>
                              </p:par>
                              <p:par>
                                <p:cTn id="56" presetID="7" presetClass="emph" presetSubtype="2" fill="hold" nodeType="withEffect">
                                  <p:stCondLst>
                                    <p:cond delay="0"/>
                                  </p:stCondLst>
                                  <p:childTnLst>
                                    <p:animClr clrSpc="rgb" dir="cw">
                                      <p:cBhvr>
                                        <p:cTn id="57" dur="500" fill="hold"/>
                                        <p:tgtEl>
                                          <p:spTgt spid="97"/>
                                        </p:tgtEl>
                                        <p:attrNameLst>
                                          <p:attrName>stroke.color</p:attrName>
                                        </p:attrNameLst>
                                      </p:cBhvr>
                                      <p:to>
                                        <a:schemeClr val="accent2"/>
                                      </p:to>
                                    </p:animClr>
                                    <p:set>
                                      <p:cBhvr>
                                        <p:cTn id="58" dur="500" fill="hold"/>
                                        <p:tgtEl>
                                          <p:spTgt spid="97"/>
                                        </p:tgtEl>
                                        <p:attrNameLst>
                                          <p:attrName>stroke.on</p:attrName>
                                        </p:attrNameLst>
                                      </p:cBhvr>
                                      <p:to>
                                        <p:strVal val="true"/>
                                      </p:to>
                                    </p:set>
                                  </p:childTnLst>
                                </p:cTn>
                              </p:par>
                            </p:childTnLst>
                          </p:cTn>
                        </p:par>
                        <p:par>
                          <p:cTn id="59" fill="hold" nodeType="afterGroup">
                            <p:stCondLst>
                              <p:cond delay="500"/>
                            </p:stCondLst>
                            <p:childTnLst>
                              <p:par>
                                <p:cTn id="60" presetID="10" presetClass="entr" presetSubtype="0" fill="hold" grpId="1" nodeType="afterEffect">
                                  <p:stCondLst>
                                    <p:cond delay="0"/>
                                  </p:stCondLst>
                                  <p:childTnLst>
                                    <p:set>
                                      <p:cBhvr>
                                        <p:cTn id="61" dur="1" fill="hold">
                                          <p:stCondLst>
                                            <p:cond delay="0"/>
                                          </p:stCondLst>
                                        </p:cTn>
                                        <p:tgtEl>
                                          <p:spTgt spid="117"/>
                                        </p:tgtEl>
                                        <p:attrNameLst>
                                          <p:attrName>style.visibility</p:attrName>
                                        </p:attrNameLst>
                                      </p:cBhvr>
                                      <p:to>
                                        <p:strVal val="visible"/>
                                      </p:to>
                                    </p:set>
                                    <p:animEffect transition="in" filter="fade">
                                      <p:cBhvr>
                                        <p:cTn id="62" dur="500"/>
                                        <p:tgtEl>
                                          <p:spTgt spid="117"/>
                                        </p:tgtEl>
                                      </p:cBhvr>
                                    </p:animEffect>
                                  </p:childTnLst>
                                </p:cTn>
                              </p:par>
                            </p:childTnLst>
                          </p:cTn>
                        </p:par>
                        <p:par>
                          <p:cTn id="63" fill="hold" nodeType="afterGroup">
                            <p:stCondLst>
                              <p:cond delay="1000"/>
                            </p:stCondLst>
                            <p:childTnLst>
                              <p:par>
                                <p:cTn id="64" presetID="3" presetClass="emph" presetSubtype="2" fill="hold" grpId="0" nodeType="afterEffect">
                                  <p:stCondLst>
                                    <p:cond delay="0"/>
                                  </p:stCondLst>
                                  <p:childTnLst>
                                    <p:animClr clrSpc="rgb" dir="cw">
                                      <p:cBhvr override="childStyle">
                                        <p:cTn id="65" dur="500" fill="hold"/>
                                        <p:tgtEl>
                                          <p:spTgt spid="117"/>
                                        </p:tgtEl>
                                        <p:attrNameLst>
                                          <p:attrName>style.color</p:attrName>
                                        </p:attrNameLst>
                                      </p:cBhvr>
                                      <p:to>
                                        <a:schemeClr val="accent2"/>
                                      </p:to>
                                    </p:animClr>
                                  </p:childTnLst>
                                </p:cTn>
                              </p:par>
                            </p:childTnLst>
                          </p:cTn>
                        </p:par>
                        <p:par>
                          <p:cTn id="66" fill="hold" nodeType="afterGroup">
                            <p:stCondLst>
                              <p:cond delay="1500"/>
                            </p:stCondLst>
                            <p:childTnLst>
                              <p:par>
                                <p:cTn id="67" presetID="10" presetClass="entr" presetSubtype="0" fill="hold" grpId="1" nodeType="after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fade">
                                      <p:cBhvr>
                                        <p:cTn id="69" dur="500"/>
                                        <p:tgtEl>
                                          <p:spTgt spid="127"/>
                                        </p:tgtEl>
                                      </p:cBhvr>
                                    </p:animEffect>
                                  </p:childTnLst>
                                </p:cTn>
                              </p:par>
                            </p:childTnLst>
                          </p:cTn>
                        </p:par>
                        <p:par>
                          <p:cTn id="70" fill="hold" nodeType="afterGroup">
                            <p:stCondLst>
                              <p:cond delay="2000"/>
                            </p:stCondLst>
                            <p:childTnLst>
                              <p:par>
                                <p:cTn id="71" presetID="3" presetClass="emph" presetSubtype="2" fill="hold" grpId="0" nodeType="afterEffect">
                                  <p:stCondLst>
                                    <p:cond delay="0"/>
                                  </p:stCondLst>
                                  <p:childTnLst>
                                    <p:animClr clrSpc="rgb" dir="cw">
                                      <p:cBhvr override="childStyle">
                                        <p:cTn id="72" dur="500" fill="hold"/>
                                        <p:tgtEl>
                                          <p:spTgt spid="127"/>
                                        </p:tgtEl>
                                        <p:attrNameLst>
                                          <p:attrName>style.color</p:attrName>
                                        </p:attrNameLst>
                                      </p:cBhvr>
                                      <p:to>
                                        <a:schemeClr val="accent2"/>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117" grpId="0"/>
      <p:bldP spid="117" grpId="1"/>
      <p:bldP spid="127" grpId="0"/>
      <p:bldP spid="127"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4" name="Group 9"/>
          <p:cNvGrpSpPr>
            <a:grpSpLocks/>
          </p:cNvGrpSpPr>
          <p:nvPr/>
        </p:nvGrpSpPr>
        <p:grpSpPr bwMode="auto">
          <a:xfrm>
            <a:off x="5257800" y="3200400"/>
            <a:ext cx="3427413" cy="3427413"/>
            <a:chOff x="2544" y="1248"/>
            <a:chExt cx="2880" cy="2880"/>
          </a:xfrm>
        </p:grpSpPr>
        <p:sp>
          <p:nvSpPr>
            <p:cNvPr id="49201" name="Rectangle 4"/>
            <p:cNvSpPr>
              <a:spLocks noChangeArrowheads="1"/>
            </p:cNvSpPr>
            <p:nvPr/>
          </p:nvSpPr>
          <p:spPr bwMode="auto">
            <a:xfrm>
              <a:off x="2544" y="1248"/>
              <a:ext cx="2879" cy="2879"/>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02" name="Rectangle 5"/>
            <p:cNvSpPr>
              <a:spLocks noChangeArrowheads="1"/>
            </p:cNvSpPr>
            <p:nvPr/>
          </p:nvSpPr>
          <p:spPr bwMode="auto">
            <a:xfrm>
              <a:off x="2544" y="1248"/>
              <a:ext cx="1440" cy="144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03" name="Rectangle 6"/>
            <p:cNvSpPr>
              <a:spLocks noChangeArrowheads="1"/>
            </p:cNvSpPr>
            <p:nvPr/>
          </p:nvSpPr>
          <p:spPr bwMode="auto">
            <a:xfrm>
              <a:off x="2544" y="2688"/>
              <a:ext cx="1440" cy="144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204" name="Rectangle 7"/>
            <p:cNvSpPr>
              <a:spLocks noChangeArrowheads="1"/>
            </p:cNvSpPr>
            <p:nvPr/>
          </p:nvSpPr>
          <p:spPr bwMode="auto">
            <a:xfrm>
              <a:off x="3984" y="1248"/>
              <a:ext cx="1440" cy="144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nvGrpSpPr>
          <p:cNvPr id="49155" name="Group 13"/>
          <p:cNvGrpSpPr>
            <a:grpSpLocks/>
          </p:cNvGrpSpPr>
          <p:nvPr/>
        </p:nvGrpSpPr>
        <p:grpSpPr bwMode="auto">
          <a:xfrm>
            <a:off x="3733800" y="5334000"/>
            <a:ext cx="1336675" cy="1143000"/>
            <a:chOff x="432" y="1632"/>
            <a:chExt cx="1104" cy="912"/>
          </a:xfrm>
        </p:grpSpPr>
        <p:sp>
          <p:nvSpPr>
            <p:cNvPr id="49199" name="Oval 14"/>
            <p:cNvSpPr>
              <a:spLocks noChangeArrowheads="1"/>
            </p:cNvSpPr>
            <p:nvPr/>
          </p:nvSpPr>
          <p:spPr bwMode="auto">
            <a:xfrm rot="-2644016">
              <a:off x="960" y="1632"/>
              <a:ext cx="576" cy="432"/>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cxnSp>
          <p:nvCxnSpPr>
            <p:cNvPr id="49200" name="AutoShape 15"/>
            <p:cNvCxnSpPr>
              <a:cxnSpLocks noChangeShapeType="1"/>
            </p:cNvCxnSpPr>
            <p:nvPr/>
          </p:nvCxnSpPr>
          <p:spPr bwMode="auto">
            <a:xfrm flipV="1">
              <a:off x="432" y="2064"/>
              <a:ext cx="624" cy="480"/>
            </a:xfrm>
            <a:prstGeom prst="curvedConnector3">
              <a:avLst>
                <a:gd name="adj1" fmla="val 50000"/>
              </a:avLst>
            </a:prstGeom>
            <a:noFill/>
            <a:ln w="38100">
              <a:solidFill>
                <a:schemeClr val="tx1"/>
              </a:solidFill>
              <a:round/>
              <a:headEnd/>
              <a:tailEnd/>
            </a:ln>
            <a:extLst>
              <a:ext uri="{909E8E84-426E-40dd-AFC4-6F175D3DCCD1}">
                <a14:hiddenFill xmlns:a14="http://schemas.microsoft.com/office/drawing/2010/main">
                  <a:noFill/>
                </a14:hiddenFill>
              </a:ext>
            </a:extLst>
          </p:spPr>
        </p:cxnSp>
      </p:grpSp>
      <p:sp>
        <p:nvSpPr>
          <p:cNvPr id="49156" name="Oval 16"/>
          <p:cNvSpPr>
            <a:spLocks noChangeArrowheads="1"/>
          </p:cNvSpPr>
          <p:nvPr/>
        </p:nvSpPr>
        <p:spPr bwMode="auto">
          <a:xfrm>
            <a:off x="5638800" y="2209800"/>
            <a:ext cx="762000" cy="739775"/>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157" name="AutoShape 18"/>
          <p:cNvSpPr>
            <a:spLocks noChangeArrowheads="1"/>
          </p:cNvSpPr>
          <p:nvPr/>
        </p:nvSpPr>
        <p:spPr bwMode="auto">
          <a:xfrm>
            <a:off x="2771775" y="5475288"/>
            <a:ext cx="122238" cy="544512"/>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49158" name="AutoShape 19"/>
          <p:cNvSpPr>
            <a:spLocks noChangeArrowheads="1"/>
          </p:cNvSpPr>
          <p:nvPr/>
        </p:nvSpPr>
        <p:spPr bwMode="auto">
          <a:xfrm>
            <a:off x="3135313" y="5475288"/>
            <a:ext cx="120650" cy="544512"/>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49159" name="AutoShape 21"/>
          <p:cNvSpPr>
            <a:spLocks noChangeArrowheads="1"/>
          </p:cNvSpPr>
          <p:nvPr/>
        </p:nvSpPr>
        <p:spPr bwMode="auto">
          <a:xfrm>
            <a:off x="2771775" y="4751388"/>
            <a:ext cx="484188" cy="846137"/>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49160" name="Oval 22"/>
          <p:cNvSpPr>
            <a:spLocks noChangeArrowheads="1"/>
          </p:cNvSpPr>
          <p:nvPr/>
        </p:nvSpPr>
        <p:spPr bwMode="auto">
          <a:xfrm>
            <a:off x="2771775" y="4267200"/>
            <a:ext cx="484188" cy="484188"/>
          </a:xfrm>
          <a:prstGeom prst="ellipse">
            <a:avLst/>
          </a:prstGeom>
          <a:solidFill>
            <a:srgbClr val="000000"/>
          </a:solidFill>
          <a:ln w="9525">
            <a:solidFill>
              <a:schemeClr val="tx1"/>
            </a:solidFill>
            <a:round/>
            <a:headEnd/>
            <a:tailEnd/>
          </a:ln>
        </p:spPr>
        <p:txBody>
          <a:bodyPr wrap="none" anchor="ctr"/>
          <a:lstStyle/>
          <a:p>
            <a:endParaRPr lang="en-US"/>
          </a:p>
        </p:txBody>
      </p:sp>
      <p:sp>
        <p:nvSpPr>
          <p:cNvPr id="49161" name="AutoShape 24"/>
          <p:cNvSpPr>
            <a:spLocks noChangeArrowheads="1"/>
          </p:cNvSpPr>
          <p:nvPr/>
        </p:nvSpPr>
        <p:spPr bwMode="auto">
          <a:xfrm rot="5400000">
            <a:off x="3144044" y="4972844"/>
            <a:ext cx="457200" cy="112712"/>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49162" name="AutoShape 27"/>
          <p:cNvSpPr>
            <a:spLocks noChangeArrowheads="1"/>
          </p:cNvSpPr>
          <p:nvPr/>
        </p:nvSpPr>
        <p:spPr bwMode="auto">
          <a:xfrm rot="5400000">
            <a:off x="2418557" y="4972843"/>
            <a:ext cx="457200" cy="112713"/>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49163" name="AutoShape 28"/>
          <p:cNvSpPr>
            <a:spLocks noChangeArrowheads="1"/>
          </p:cNvSpPr>
          <p:nvPr/>
        </p:nvSpPr>
        <p:spPr bwMode="auto">
          <a:xfrm>
            <a:off x="2590800" y="4724400"/>
            <a:ext cx="838200" cy="152400"/>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18" name="AutoShape 29"/>
          <p:cNvSpPr>
            <a:spLocks noChangeArrowheads="1"/>
          </p:cNvSpPr>
          <p:nvPr/>
        </p:nvSpPr>
        <p:spPr bwMode="auto">
          <a:xfrm>
            <a:off x="6705600" y="2122488"/>
            <a:ext cx="122238" cy="544512"/>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19" name="AutoShape 30"/>
          <p:cNvSpPr>
            <a:spLocks noChangeArrowheads="1"/>
          </p:cNvSpPr>
          <p:nvPr/>
        </p:nvSpPr>
        <p:spPr bwMode="auto">
          <a:xfrm>
            <a:off x="7069138" y="2122488"/>
            <a:ext cx="120650" cy="544512"/>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20" name="AutoShape 31"/>
          <p:cNvSpPr>
            <a:spLocks noChangeArrowheads="1"/>
          </p:cNvSpPr>
          <p:nvPr/>
        </p:nvSpPr>
        <p:spPr bwMode="auto">
          <a:xfrm>
            <a:off x="6705600" y="1398588"/>
            <a:ext cx="484188" cy="846137"/>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21" name="Oval 32"/>
          <p:cNvSpPr>
            <a:spLocks noChangeArrowheads="1"/>
          </p:cNvSpPr>
          <p:nvPr/>
        </p:nvSpPr>
        <p:spPr bwMode="auto">
          <a:xfrm>
            <a:off x="6705600" y="914400"/>
            <a:ext cx="484188" cy="484188"/>
          </a:xfrm>
          <a:prstGeom prst="ellipse">
            <a:avLst/>
          </a:prstGeom>
          <a:solidFill>
            <a:srgbClr val="000000"/>
          </a:solidFill>
          <a:ln w="9525">
            <a:solidFill>
              <a:srgbClr val="000000"/>
            </a:solidFill>
            <a:round/>
            <a:headEnd/>
            <a:tailEnd/>
          </a:ln>
        </p:spPr>
        <p:txBody>
          <a:bodyPr wrap="none" anchor="ctr"/>
          <a:lstStyle/>
          <a:p>
            <a:endParaRPr lang="en-US"/>
          </a:p>
        </p:txBody>
      </p:sp>
      <p:sp>
        <p:nvSpPr>
          <p:cNvPr id="22" name="AutoShape 33"/>
          <p:cNvSpPr>
            <a:spLocks noChangeArrowheads="1"/>
          </p:cNvSpPr>
          <p:nvPr/>
        </p:nvSpPr>
        <p:spPr bwMode="auto">
          <a:xfrm rot="1112269">
            <a:off x="7086600" y="1474788"/>
            <a:ext cx="457200" cy="112712"/>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23" name="AutoShape 34"/>
          <p:cNvSpPr>
            <a:spLocks noChangeArrowheads="1"/>
          </p:cNvSpPr>
          <p:nvPr/>
        </p:nvSpPr>
        <p:spPr bwMode="auto">
          <a:xfrm rot="9566637">
            <a:off x="6324600" y="1474788"/>
            <a:ext cx="457200" cy="112712"/>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24" name="AutoShape 36"/>
          <p:cNvSpPr>
            <a:spLocks noChangeArrowheads="1"/>
          </p:cNvSpPr>
          <p:nvPr/>
        </p:nvSpPr>
        <p:spPr bwMode="auto">
          <a:xfrm rot="10800000">
            <a:off x="6553200" y="1779588"/>
            <a:ext cx="762000" cy="457200"/>
          </a:xfrm>
          <a:prstGeom prst="flowChartManualOperation">
            <a:avLst/>
          </a:prstGeom>
          <a:solidFill>
            <a:srgbClr val="000000"/>
          </a:solidFill>
          <a:ln w="9525">
            <a:solidFill>
              <a:srgbClr val="000000"/>
            </a:solidFill>
            <a:miter lim="800000"/>
            <a:headEnd/>
            <a:tailEnd/>
          </a:ln>
        </p:spPr>
        <p:txBody>
          <a:bodyPr wrap="none" anchor="ctr"/>
          <a:lstStyle/>
          <a:p>
            <a:endParaRPr lang="en-US"/>
          </a:p>
        </p:txBody>
      </p:sp>
      <p:sp>
        <p:nvSpPr>
          <p:cNvPr id="49171" name="Text Box 41"/>
          <p:cNvSpPr txBox="1">
            <a:spLocks noChangeArrowheads="1"/>
          </p:cNvSpPr>
          <p:nvPr/>
        </p:nvSpPr>
        <p:spPr bwMode="auto">
          <a:xfrm>
            <a:off x="6248400" y="457200"/>
            <a:ext cx="13509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Arial Black" pitchFamily="34" charset="0"/>
              </a:rPr>
              <a:t>Mother</a:t>
            </a:r>
          </a:p>
        </p:txBody>
      </p:sp>
      <p:grpSp>
        <p:nvGrpSpPr>
          <p:cNvPr id="49172" name="Group 42"/>
          <p:cNvGrpSpPr>
            <a:grpSpLocks/>
          </p:cNvGrpSpPr>
          <p:nvPr/>
        </p:nvGrpSpPr>
        <p:grpSpPr bwMode="auto">
          <a:xfrm>
            <a:off x="3733800" y="3505200"/>
            <a:ext cx="1336675" cy="1143000"/>
            <a:chOff x="432" y="1632"/>
            <a:chExt cx="1104" cy="912"/>
          </a:xfrm>
        </p:grpSpPr>
        <p:sp>
          <p:nvSpPr>
            <p:cNvPr id="49197" name="Oval 43"/>
            <p:cNvSpPr>
              <a:spLocks noChangeArrowheads="1"/>
            </p:cNvSpPr>
            <p:nvPr/>
          </p:nvSpPr>
          <p:spPr bwMode="auto">
            <a:xfrm rot="-2644016">
              <a:off x="960" y="1632"/>
              <a:ext cx="576" cy="432"/>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cxnSp>
          <p:nvCxnSpPr>
            <p:cNvPr id="49198" name="AutoShape 44"/>
            <p:cNvCxnSpPr>
              <a:cxnSpLocks noChangeShapeType="1"/>
            </p:cNvCxnSpPr>
            <p:nvPr/>
          </p:nvCxnSpPr>
          <p:spPr bwMode="auto">
            <a:xfrm flipV="1">
              <a:off x="432" y="2064"/>
              <a:ext cx="624" cy="480"/>
            </a:xfrm>
            <a:prstGeom prst="curvedConnector3">
              <a:avLst>
                <a:gd name="adj1" fmla="val 50000"/>
              </a:avLst>
            </a:prstGeom>
            <a:noFill/>
            <a:ln w="38100">
              <a:solidFill>
                <a:schemeClr val="tx1"/>
              </a:solidFill>
              <a:round/>
              <a:headEnd/>
              <a:tailEnd/>
            </a:ln>
            <a:extLst>
              <a:ext uri="{909E8E84-426E-40dd-AFC4-6F175D3DCCD1}">
                <a14:hiddenFill xmlns:a14="http://schemas.microsoft.com/office/drawing/2010/main">
                  <a:noFill/>
                </a14:hiddenFill>
              </a:ext>
            </a:extLst>
          </p:spPr>
        </p:cxnSp>
      </p:grpSp>
      <p:sp>
        <p:nvSpPr>
          <p:cNvPr id="49173" name="Oval 45"/>
          <p:cNvSpPr>
            <a:spLocks noChangeArrowheads="1"/>
          </p:cNvSpPr>
          <p:nvPr/>
        </p:nvSpPr>
        <p:spPr bwMode="auto">
          <a:xfrm>
            <a:off x="7467600" y="2209800"/>
            <a:ext cx="762000" cy="739775"/>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0" name="Text Box 46"/>
          <p:cNvSpPr txBox="1">
            <a:spLocks noChangeArrowheads="1"/>
          </p:cNvSpPr>
          <p:nvPr/>
        </p:nvSpPr>
        <p:spPr bwMode="auto">
          <a:xfrm>
            <a:off x="5791200" y="2236788"/>
            <a:ext cx="4413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t>e</a:t>
            </a:r>
          </a:p>
        </p:txBody>
      </p:sp>
      <p:sp>
        <p:nvSpPr>
          <p:cNvPr id="33" name="Text Box 55"/>
          <p:cNvSpPr txBox="1">
            <a:spLocks noChangeArrowheads="1"/>
          </p:cNvSpPr>
          <p:nvPr/>
        </p:nvSpPr>
        <p:spPr bwMode="auto">
          <a:xfrm>
            <a:off x="7620000" y="2254250"/>
            <a:ext cx="441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t>e</a:t>
            </a:r>
          </a:p>
        </p:txBody>
      </p:sp>
      <p:sp>
        <p:nvSpPr>
          <p:cNvPr id="49176" name="Text Box 58"/>
          <p:cNvSpPr txBox="1">
            <a:spLocks noChangeArrowheads="1"/>
          </p:cNvSpPr>
          <p:nvPr/>
        </p:nvSpPr>
        <p:spPr bwMode="auto">
          <a:xfrm>
            <a:off x="4495800" y="3429000"/>
            <a:ext cx="492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t>E</a:t>
            </a:r>
          </a:p>
        </p:txBody>
      </p:sp>
      <p:sp>
        <p:nvSpPr>
          <p:cNvPr id="49177" name="Text Box 79"/>
          <p:cNvSpPr txBox="1">
            <a:spLocks noChangeArrowheads="1"/>
          </p:cNvSpPr>
          <p:nvPr/>
        </p:nvSpPr>
        <p:spPr bwMode="auto">
          <a:xfrm>
            <a:off x="4495800" y="5257800"/>
            <a:ext cx="441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t>e</a:t>
            </a:r>
          </a:p>
        </p:txBody>
      </p:sp>
      <p:grpSp>
        <p:nvGrpSpPr>
          <p:cNvPr id="49178" name="Group 9"/>
          <p:cNvGrpSpPr>
            <a:grpSpLocks/>
          </p:cNvGrpSpPr>
          <p:nvPr/>
        </p:nvGrpSpPr>
        <p:grpSpPr bwMode="auto">
          <a:xfrm>
            <a:off x="5257800" y="3200400"/>
            <a:ext cx="3427413" cy="3427413"/>
            <a:chOff x="2544" y="1248"/>
            <a:chExt cx="2880" cy="2880"/>
          </a:xfrm>
        </p:grpSpPr>
        <p:sp>
          <p:nvSpPr>
            <p:cNvPr id="49193" name="Rectangle 4"/>
            <p:cNvSpPr>
              <a:spLocks noChangeArrowheads="1"/>
            </p:cNvSpPr>
            <p:nvPr/>
          </p:nvSpPr>
          <p:spPr bwMode="auto">
            <a:xfrm>
              <a:off x="2544" y="1248"/>
              <a:ext cx="2879" cy="2879"/>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194" name="Rectangle 5"/>
            <p:cNvSpPr>
              <a:spLocks noChangeArrowheads="1"/>
            </p:cNvSpPr>
            <p:nvPr/>
          </p:nvSpPr>
          <p:spPr bwMode="auto">
            <a:xfrm>
              <a:off x="2544" y="1248"/>
              <a:ext cx="1440" cy="144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195" name="Rectangle 6"/>
            <p:cNvSpPr>
              <a:spLocks noChangeArrowheads="1"/>
            </p:cNvSpPr>
            <p:nvPr/>
          </p:nvSpPr>
          <p:spPr bwMode="auto">
            <a:xfrm>
              <a:off x="2544" y="2688"/>
              <a:ext cx="1440" cy="144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196" name="Rectangle 7"/>
            <p:cNvSpPr>
              <a:spLocks noChangeArrowheads="1"/>
            </p:cNvSpPr>
            <p:nvPr/>
          </p:nvSpPr>
          <p:spPr bwMode="auto">
            <a:xfrm>
              <a:off x="3984" y="1248"/>
              <a:ext cx="1440" cy="144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
        <p:nvSpPr>
          <p:cNvPr id="49179" name="Oval 16"/>
          <p:cNvSpPr>
            <a:spLocks noChangeArrowheads="1"/>
          </p:cNvSpPr>
          <p:nvPr/>
        </p:nvSpPr>
        <p:spPr bwMode="auto">
          <a:xfrm>
            <a:off x="5638800" y="2209800"/>
            <a:ext cx="762000" cy="739775"/>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6" name="AutoShape 29"/>
          <p:cNvSpPr>
            <a:spLocks noChangeArrowheads="1"/>
          </p:cNvSpPr>
          <p:nvPr/>
        </p:nvSpPr>
        <p:spPr bwMode="auto">
          <a:xfrm>
            <a:off x="6705600" y="2122488"/>
            <a:ext cx="122238" cy="544512"/>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57" name="AutoShape 30"/>
          <p:cNvSpPr>
            <a:spLocks noChangeArrowheads="1"/>
          </p:cNvSpPr>
          <p:nvPr/>
        </p:nvSpPr>
        <p:spPr bwMode="auto">
          <a:xfrm>
            <a:off x="7069138" y="2122488"/>
            <a:ext cx="120650" cy="544512"/>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58" name="AutoShape 31"/>
          <p:cNvSpPr>
            <a:spLocks noChangeArrowheads="1"/>
          </p:cNvSpPr>
          <p:nvPr/>
        </p:nvSpPr>
        <p:spPr bwMode="auto">
          <a:xfrm>
            <a:off x="6705600" y="1398588"/>
            <a:ext cx="484188" cy="846137"/>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59" name="Oval 32"/>
          <p:cNvSpPr>
            <a:spLocks noChangeArrowheads="1"/>
          </p:cNvSpPr>
          <p:nvPr/>
        </p:nvSpPr>
        <p:spPr bwMode="auto">
          <a:xfrm>
            <a:off x="6705600" y="914400"/>
            <a:ext cx="484188" cy="484188"/>
          </a:xfrm>
          <a:prstGeom prst="ellipse">
            <a:avLst/>
          </a:prstGeom>
          <a:solidFill>
            <a:srgbClr val="000000"/>
          </a:solidFill>
          <a:ln w="9525">
            <a:solidFill>
              <a:srgbClr val="000000"/>
            </a:solidFill>
            <a:round/>
            <a:headEnd/>
            <a:tailEnd/>
          </a:ln>
        </p:spPr>
        <p:txBody>
          <a:bodyPr wrap="none" anchor="ctr"/>
          <a:lstStyle/>
          <a:p>
            <a:endParaRPr lang="en-US"/>
          </a:p>
        </p:txBody>
      </p:sp>
      <p:sp>
        <p:nvSpPr>
          <p:cNvPr id="60" name="AutoShape 33"/>
          <p:cNvSpPr>
            <a:spLocks noChangeArrowheads="1"/>
          </p:cNvSpPr>
          <p:nvPr/>
        </p:nvSpPr>
        <p:spPr bwMode="auto">
          <a:xfrm rot="1112269">
            <a:off x="7086600" y="1474788"/>
            <a:ext cx="457200" cy="112712"/>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61" name="AutoShape 34"/>
          <p:cNvSpPr>
            <a:spLocks noChangeArrowheads="1"/>
          </p:cNvSpPr>
          <p:nvPr/>
        </p:nvSpPr>
        <p:spPr bwMode="auto">
          <a:xfrm rot="9566637">
            <a:off x="6324600" y="1474788"/>
            <a:ext cx="457200" cy="112712"/>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62" name="AutoShape 36"/>
          <p:cNvSpPr>
            <a:spLocks noChangeArrowheads="1"/>
          </p:cNvSpPr>
          <p:nvPr/>
        </p:nvSpPr>
        <p:spPr bwMode="auto">
          <a:xfrm rot="10800000">
            <a:off x="6553200" y="1779588"/>
            <a:ext cx="762000" cy="457200"/>
          </a:xfrm>
          <a:prstGeom prst="flowChartManualOperation">
            <a:avLst/>
          </a:prstGeom>
          <a:solidFill>
            <a:srgbClr val="000000"/>
          </a:solidFill>
          <a:ln w="9525">
            <a:solidFill>
              <a:srgbClr val="000000"/>
            </a:solidFill>
            <a:miter lim="800000"/>
            <a:headEnd/>
            <a:tailEnd/>
          </a:ln>
        </p:spPr>
        <p:txBody>
          <a:bodyPr wrap="none" anchor="ctr"/>
          <a:lstStyle/>
          <a:p>
            <a:endParaRPr lang="en-US"/>
          </a:p>
        </p:txBody>
      </p:sp>
      <p:sp>
        <p:nvSpPr>
          <p:cNvPr id="49187" name="Text Box 41"/>
          <p:cNvSpPr txBox="1">
            <a:spLocks noChangeArrowheads="1"/>
          </p:cNvSpPr>
          <p:nvPr/>
        </p:nvSpPr>
        <p:spPr bwMode="auto">
          <a:xfrm>
            <a:off x="6248400" y="457200"/>
            <a:ext cx="13509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Arial Black" pitchFamily="34" charset="0"/>
              </a:rPr>
              <a:t>Mother</a:t>
            </a:r>
          </a:p>
        </p:txBody>
      </p:sp>
      <p:sp>
        <p:nvSpPr>
          <p:cNvPr id="49188" name="Oval 45"/>
          <p:cNvSpPr>
            <a:spLocks noChangeArrowheads="1"/>
          </p:cNvSpPr>
          <p:nvPr/>
        </p:nvSpPr>
        <p:spPr bwMode="auto">
          <a:xfrm>
            <a:off x="7467600" y="2209800"/>
            <a:ext cx="762000" cy="739775"/>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9189" name="TextBox 1"/>
          <p:cNvSpPr txBox="1">
            <a:spLocks noChangeArrowheads="1"/>
          </p:cNvSpPr>
          <p:nvPr/>
        </p:nvSpPr>
        <p:spPr bwMode="auto">
          <a:xfrm>
            <a:off x="239713" y="385763"/>
            <a:ext cx="5040312"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a:t>Practice Problem 1 - Part 2</a:t>
            </a:r>
          </a:p>
          <a:p>
            <a:pPr eaLnBrk="1" hangingPunct="1"/>
            <a:endParaRPr lang="en-US" sz="2000"/>
          </a:p>
          <a:p>
            <a:r>
              <a:rPr lang="en-US" sz="2000" b="1" u="sng"/>
              <a:t>Question</a:t>
            </a:r>
            <a:r>
              <a:rPr lang="en-US" sz="2000"/>
              <a:t>: If the mother has attached earlobes, what is her genotype?</a:t>
            </a:r>
          </a:p>
        </p:txBody>
      </p:sp>
      <p:sp>
        <p:nvSpPr>
          <p:cNvPr id="81" name="TextBox 80"/>
          <p:cNvSpPr txBox="1">
            <a:spLocks noChangeArrowheads="1"/>
          </p:cNvSpPr>
          <p:nvPr/>
        </p:nvSpPr>
        <p:spPr bwMode="auto">
          <a:xfrm>
            <a:off x="209550" y="2041525"/>
            <a:ext cx="5246688" cy="7064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b="1" u="sng" dirty="0">
                <a:solidFill>
                  <a:srgbClr val="003300"/>
                </a:solidFill>
              </a:rPr>
              <a:t>Answer</a:t>
            </a:r>
            <a:r>
              <a:rPr lang="en-US" sz="2000" dirty="0">
                <a:solidFill>
                  <a:srgbClr val="003300"/>
                </a:solidFill>
              </a:rPr>
              <a:t>:</a:t>
            </a:r>
            <a:r>
              <a:rPr lang="en-US" sz="2000" b="1" dirty="0">
                <a:solidFill>
                  <a:srgbClr val="003300"/>
                </a:solidFill>
              </a:rPr>
              <a:t> </a:t>
            </a:r>
            <a:r>
              <a:rPr lang="en-US" sz="2000" dirty="0">
                <a:solidFill>
                  <a:srgbClr val="003300"/>
                </a:solidFill>
              </a:rPr>
              <a:t>Her genotype must be </a:t>
            </a:r>
            <a:r>
              <a:rPr lang="en-US" sz="2000" dirty="0" err="1">
                <a:solidFill>
                  <a:srgbClr val="FF0000"/>
                </a:solidFill>
              </a:rPr>
              <a:t>ee</a:t>
            </a:r>
            <a:r>
              <a:rPr lang="en-US" sz="2000" dirty="0">
                <a:solidFill>
                  <a:srgbClr val="FF0000"/>
                </a:solidFill>
              </a:rPr>
              <a:t> </a:t>
            </a:r>
            <a:r>
              <a:rPr lang="en-US" sz="2000" dirty="0">
                <a:solidFill>
                  <a:srgbClr val="003300"/>
                </a:solidFill>
              </a:rPr>
              <a:t>because attached earlobes are recessive.</a:t>
            </a:r>
          </a:p>
        </p:txBody>
      </p:sp>
      <p:sp>
        <p:nvSpPr>
          <p:cNvPr id="49191" name="Slide Number Placeholder 2"/>
          <p:cNvSpPr>
            <a:spLocks noGrp="1"/>
          </p:cNvSpPr>
          <p:nvPr>
            <p:ph type="sldNum" sz="quarter" idx="12"/>
          </p:nvPr>
        </p:nvSpPr>
        <p:spPr>
          <a:xfrm>
            <a:off x="7023100" y="0"/>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EA8B4B12-580B-48F0-B0C7-B648B53747BD}" type="slidenum">
              <a:rPr lang="en-US" smtClean="0"/>
              <a:pPr eaLnBrk="1" hangingPunct="1"/>
              <a:t>4</a:t>
            </a:fld>
            <a:endParaRPr lang="en-US" smtClean="0"/>
          </a:p>
        </p:txBody>
      </p:sp>
      <p:sp>
        <p:nvSpPr>
          <p:cNvPr id="49192" name="Text Box 40"/>
          <p:cNvSpPr txBox="1">
            <a:spLocks noChangeArrowheads="1"/>
          </p:cNvSpPr>
          <p:nvPr/>
        </p:nvSpPr>
        <p:spPr bwMode="auto">
          <a:xfrm>
            <a:off x="2362200" y="3657600"/>
            <a:ext cx="1266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Arial Black" pitchFamily="34" charset="0"/>
              </a:rPr>
              <a:t>Father</a:t>
            </a:r>
          </a:p>
        </p:txBody>
      </p:sp>
    </p:spTree>
    <p:extLst>
      <p:ext uri="{BB962C8B-B14F-4D97-AF65-F5344CB8AC3E}">
        <p14:creationId xmlns:p14="http://schemas.microsoft.com/office/powerpoint/2010/main" val="12218813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500"/>
                                        <p:tgtEl>
                                          <p:spTgt spid="8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mph" presetSubtype="2" fill="hold" nodeType="clickEffect">
                                  <p:stCondLst>
                                    <p:cond delay="0"/>
                                  </p:stCondLst>
                                  <p:childTnLst>
                                    <p:animClr clrSpc="rgb" dir="cw">
                                      <p:cBhvr>
                                        <p:cTn id="11" dur="500" fill="hold"/>
                                        <p:tgtEl>
                                          <p:spTgt spid="18"/>
                                        </p:tgtEl>
                                        <p:attrNameLst>
                                          <p:attrName>fillcolor</p:attrName>
                                        </p:attrNameLst>
                                      </p:cBhvr>
                                      <p:to>
                                        <a:srgbClr val="FF0000"/>
                                      </p:to>
                                    </p:animClr>
                                    <p:set>
                                      <p:cBhvr>
                                        <p:cTn id="12" dur="500" fill="hold"/>
                                        <p:tgtEl>
                                          <p:spTgt spid="18"/>
                                        </p:tgtEl>
                                        <p:attrNameLst>
                                          <p:attrName>fill.type</p:attrName>
                                        </p:attrNameLst>
                                      </p:cBhvr>
                                      <p:to>
                                        <p:strVal val="solid"/>
                                      </p:to>
                                    </p:set>
                                    <p:set>
                                      <p:cBhvr>
                                        <p:cTn id="13" dur="500" fill="hold"/>
                                        <p:tgtEl>
                                          <p:spTgt spid="18"/>
                                        </p:tgtEl>
                                        <p:attrNameLst>
                                          <p:attrName>fill.on</p:attrName>
                                        </p:attrNameLst>
                                      </p:cBhvr>
                                      <p:to>
                                        <p:strVal val="true"/>
                                      </p:to>
                                    </p:set>
                                  </p:childTnLst>
                                </p:cTn>
                              </p:par>
                              <p:par>
                                <p:cTn id="14" presetID="1" presetClass="emph" presetSubtype="2" fill="hold" nodeType="withEffect">
                                  <p:stCondLst>
                                    <p:cond delay="0"/>
                                  </p:stCondLst>
                                  <p:childTnLst>
                                    <p:animClr clrSpc="rgb" dir="cw">
                                      <p:cBhvr>
                                        <p:cTn id="15" dur="500" fill="hold"/>
                                        <p:tgtEl>
                                          <p:spTgt spid="19"/>
                                        </p:tgtEl>
                                        <p:attrNameLst>
                                          <p:attrName>fillcolor</p:attrName>
                                        </p:attrNameLst>
                                      </p:cBhvr>
                                      <p:to>
                                        <a:srgbClr val="FF0000"/>
                                      </p:to>
                                    </p:animClr>
                                    <p:set>
                                      <p:cBhvr>
                                        <p:cTn id="16" dur="500" fill="hold"/>
                                        <p:tgtEl>
                                          <p:spTgt spid="19"/>
                                        </p:tgtEl>
                                        <p:attrNameLst>
                                          <p:attrName>fill.type</p:attrName>
                                        </p:attrNameLst>
                                      </p:cBhvr>
                                      <p:to>
                                        <p:strVal val="solid"/>
                                      </p:to>
                                    </p:set>
                                    <p:set>
                                      <p:cBhvr>
                                        <p:cTn id="17" dur="500" fill="hold"/>
                                        <p:tgtEl>
                                          <p:spTgt spid="19"/>
                                        </p:tgtEl>
                                        <p:attrNameLst>
                                          <p:attrName>fill.on</p:attrName>
                                        </p:attrNameLst>
                                      </p:cBhvr>
                                      <p:to>
                                        <p:strVal val="true"/>
                                      </p:to>
                                    </p:set>
                                  </p:childTnLst>
                                </p:cTn>
                              </p:par>
                              <p:par>
                                <p:cTn id="18" presetID="1" presetClass="emph" presetSubtype="2" fill="hold" nodeType="withEffect">
                                  <p:stCondLst>
                                    <p:cond delay="0"/>
                                  </p:stCondLst>
                                  <p:childTnLst>
                                    <p:animClr clrSpc="rgb" dir="cw">
                                      <p:cBhvr>
                                        <p:cTn id="19" dur="500" fill="hold"/>
                                        <p:tgtEl>
                                          <p:spTgt spid="20"/>
                                        </p:tgtEl>
                                        <p:attrNameLst>
                                          <p:attrName>fillcolor</p:attrName>
                                        </p:attrNameLst>
                                      </p:cBhvr>
                                      <p:to>
                                        <a:srgbClr val="FF0000"/>
                                      </p:to>
                                    </p:animClr>
                                    <p:set>
                                      <p:cBhvr>
                                        <p:cTn id="20" dur="500" fill="hold"/>
                                        <p:tgtEl>
                                          <p:spTgt spid="20"/>
                                        </p:tgtEl>
                                        <p:attrNameLst>
                                          <p:attrName>fill.type</p:attrName>
                                        </p:attrNameLst>
                                      </p:cBhvr>
                                      <p:to>
                                        <p:strVal val="solid"/>
                                      </p:to>
                                    </p:set>
                                    <p:set>
                                      <p:cBhvr>
                                        <p:cTn id="21" dur="500" fill="hold"/>
                                        <p:tgtEl>
                                          <p:spTgt spid="20"/>
                                        </p:tgtEl>
                                        <p:attrNameLst>
                                          <p:attrName>fill.on</p:attrName>
                                        </p:attrNameLst>
                                      </p:cBhvr>
                                      <p:to>
                                        <p:strVal val="true"/>
                                      </p:to>
                                    </p:set>
                                  </p:childTnLst>
                                </p:cTn>
                              </p:par>
                              <p:par>
                                <p:cTn id="22" presetID="1" presetClass="emph" presetSubtype="2" fill="hold" nodeType="withEffect">
                                  <p:stCondLst>
                                    <p:cond delay="0"/>
                                  </p:stCondLst>
                                  <p:childTnLst>
                                    <p:animClr clrSpc="rgb" dir="cw">
                                      <p:cBhvr>
                                        <p:cTn id="23" dur="500" fill="hold"/>
                                        <p:tgtEl>
                                          <p:spTgt spid="21"/>
                                        </p:tgtEl>
                                        <p:attrNameLst>
                                          <p:attrName>fillcolor</p:attrName>
                                        </p:attrNameLst>
                                      </p:cBhvr>
                                      <p:to>
                                        <a:srgbClr val="FF0000"/>
                                      </p:to>
                                    </p:animClr>
                                    <p:set>
                                      <p:cBhvr>
                                        <p:cTn id="24" dur="500" fill="hold"/>
                                        <p:tgtEl>
                                          <p:spTgt spid="21"/>
                                        </p:tgtEl>
                                        <p:attrNameLst>
                                          <p:attrName>fill.type</p:attrName>
                                        </p:attrNameLst>
                                      </p:cBhvr>
                                      <p:to>
                                        <p:strVal val="solid"/>
                                      </p:to>
                                    </p:set>
                                    <p:set>
                                      <p:cBhvr>
                                        <p:cTn id="25" dur="500" fill="hold"/>
                                        <p:tgtEl>
                                          <p:spTgt spid="21"/>
                                        </p:tgtEl>
                                        <p:attrNameLst>
                                          <p:attrName>fill.on</p:attrName>
                                        </p:attrNameLst>
                                      </p:cBhvr>
                                      <p:to>
                                        <p:strVal val="true"/>
                                      </p:to>
                                    </p:set>
                                  </p:childTnLst>
                                </p:cTn>
                              </p:par>
                              <p:par>
                                <p:cTn id="26" presetID="1" presetClass="emph" presetSubtype="2" fill="hold" nodeType="withEffect">
                                  <p:stCondLst>
                                    <p:cond delay="0"/>
                                  </p:stCondLst>
                                  <p:childTnLst>
                                    <p:animClr clrSpc="rgb" dir="cw">
                                      <p:cBhvr>
                                        <p:cTn id="27" dur="500" fill="hold"/>
                                        <p:tgtEl>
                                          <p:spTgt spid="22"/>
                                        </p:tgtEl>
                                        <p:attrNameLst>
                                          <p:attrName>fillcolor</p:attrName>
                                        </p:attrNameLst>
                                      </p:cBhvr>
                                      <p:to>
                                        <a:srgbClr val="FF0000"/>
                                      </p:to>
                                    </p:animClr>
                                    <p:set>
                                      <p:cBhvr>
                                        <p:cTn id="28" dur="500" fill="hold"/>
                                        <p:tgtEl>
                                          <p:spTgt spid="22"/>
                                        </p:tgtEl>
                                        <p:attrNameLst>
                                          <p:attrName>fill.type</p:attrName>
                                        </p:attrNameLst>
                                      </p:cBhvr>
                                      <p:to>
                                        <p:strVal val="solid"/>
                                      </p:to>
                                    </p:set>
                                    <p:set>
                                      <p:cBhvr>
                                        <p:cTn id="29" dur="500" fill="hold"/>
                                        <p:tgtEl>
                                          <p:spTgt spid="22"/>
                                        </p:tgtEl>
                                        <p:attrNameLst>
                                          <p:attrName>fill.on</p:attrName>
                                        </p:attrNameLst>
                                      </p:cBhvr>
                                      <p:to>
                                        <p:strVal val="true"/>
                                      </p:to>
                                    </p:set>
                                  </p:childTnLst>
                                </p:cTn>
                              </p:par>
                              <p:par>
                                <p:cTn id="30" presetID="1" presetClass="emph" presetSubtype="2" fill="hold" nodeType="withEffect">
                                  <p:stCondLst>
                                    <p:cond delay="0"/>
                                  </p:stCondLst>
                                  <p:childTnLst>
                                    <p:animClr clrSpc="rgb" dir="cw">
                                      <p:cBhvr>
                                        <p:cTn id="31" dur="500" fill="hold"/>
                                        <p:tgtEl>
                                          <p:spTgt spid="23"/>
                                        </p:tgtEl>
                                        <p:attrNameLst>
                                          <p:attrName>fillcolor</p:attrName>
                                        </p:attrNameLst>
                                      </p:cBhvr>
                                      <p:to>
                                        <a:srgbClr val="FF0000"/>
                                      </p:to>
                                    </p:animClr>
                                    <p:set>
                                      <p:cBhvr>
                                        <p:cTn id="32" dur="500" fill="hold"/>
                                        <p:tgtEl>
                                          <p:spTgt spid="23"/>
                                        </p:tgtEl>
                                        <p:attrNameLst>
                                          <p:attrName>fill.type</p:attrName>
                                        </p:attrNameLst>
                                      </p:cBhvr>
                                      <p:to>
                                        <p:strVal val="solid"/>
                                      </p:to>
                                    </p:set>
                                    <p:set>
                                      <p:cBhvr>
                                        <p:cTn id="33" dur="500" fill="hold"/>
                                        <p:tgtEl>
                                          <p:spTgt spid="23"/>
                                        </p:tgtEl>
                                        <p:attrNameLst>
                                          <p:attrName>fill.on</p:attrName>
                                        </p:attrNameLst>
                                      </p:cBhvr>
                                      <p:to>
                                        <p:strVal val="true"/>
                                      </p:to>
                                    </p:set>
                                  </p:childTnLst>
                                </p:cTn>
                              </p:par>
                              <p:par>
                                <p:cTn id="34" presetID="1" presetClass="emph" presetSubtype="2" fill="hold" nodeType="withEffect">
                                  <p:stCondLst>
                                    <p:cond delay="0"/>
                                  </p:stCondLst>
                                  <p:childTnLst>
                                    <p:animClr clrSpc="rgb" dir="cw">
                                      <p:cBhvr>
                                        <p:cTn id="35" dur="500" fill="hold"/>
                                        <p:tgtEl>
                                          <p:spTgt spid="24"/>
                                        </p:tgtEl>
                                        <p:attrNameLst>
                                          <p:attrName>fillcolor</p:attrName>
                                        </p:attrNameLst>
                                      </p:cBhvr>
                                      <p:to>
                                        <a:srgbClr val="FF0000"/>
                                      </p:to>
                                    </p:animClr>
                                    <p:set>
                                      <p:cBhvr>
                                        <p:cTn id="36" dur="500" fill="hold"/>
                                        <p:tgtEl>
                                          <p:spTgt spid="24"/>
                                        </p:tgtEl>
                                        <p:attrNameLst>
                                          <p:attrName>fill.type</p:attrName>
                                        </p:attrNameLst>
                                      </p:cBhvr>
                                      <p:to>
                                        <p:strVal val="solid"/>
                                      </p:to>
                                    </p:set>
                                    <p:set>
                                      <p:cBhvr>
                                        <p:cTn id="37" dur="500" fill="hold"/>
                                        <p:tgtEl>
                                          <p:spTgt spid="24"/>
                                        </p:tgtEl>
                                        <p:attrNameLst>
                                          <p:attrName>fill.on</p:attrName>
                                        </p:attrNameLst>
                                      </p:cBhvr>
                                      <p:to>
                                        <p:strVal val="true"/>
                                      </p:to>
                                    </p:set>
                                  </p:childTnLst>
                                </p:cTn>
                              </p:par>
                              <p:par>
                                <p:cTn id="38" presetID="7" presetClass="emph" presetSubtype="2" fill="hold" nodeType="withEffect">
                                  <p:stCondLst>
                                    <p:cond delay="0"/>
                                  </p:stCondLst>
                                  <p:childTnLst>
                                    <p:animClr clrSpc="rgb" dir="cw">
                                      <p:cBhvr>
                                        <p:cTn id="39" dur="500" fill="hold"/>
                                        <p:tgtEl>
                                          <p:spTgt spid="18"/>
                                        </p:tgtEl>
                                        <p:attrNameLst>
                                          <p:attrName>stroke.color</p:attrName>
                                        </p:attrNameLst>
                                      </p:cBhvr>
                                      <p:to>
                                        <a:srgbClr val="FF0000"/>
                                      </p:to>
                                    </p:animClr>
                                    <p:set>
                                      <p:cBhvr>
                                        <p:cTn id="40" dur="500" fill="hold"/>
                                        <p:tgtEl>
                                          <p:spTgt spid="18"/>
                                        </p:tgtEl>
                                        <p:attrNameLst>
                                          <p:attrName>stroke.on</p:attrName>
                                        </p:attrNameLst>
                                      </p:cBhvr>
                                      <p:to>
                                        <p:strVal val="true"/>
                                      </p:to>
                                    </p:set>
                                  </p:childTnLst>
                                </p:cTn>
                              </p:par>
                              <p:par>
                                <p:cTn id="41" presetID="7" presetClass="emph" presetSubtype="2" fill="hold" nodeType="withEffect">
                                  <p:stCondLst>
                                    <p:cond delay="0"/>
                                  </p:stCondLst>
                                  <p:childTnLst>
                                    <p:animClr clrSpc="rgb" dir="cw">
                                      <p:cBhvr>
                                        <p:cTn id="42" dur="500" fill="hold"/>
                                        <p:tgtEl>
                                          <p:spTgt spid="19"/>
                                        </p:tgtEl>
                                        <p:attrNameLst>
                                          <p:attrName>stroke.color</p:attrName>
                                        </p:attrNameLst>
                                      </p:cBhvr>
                                      <p:to>
                                        <a:srgbClr val="FF0000"/>
                                      </p:to>
                                    </p:animClr>
                                    <p:set>
                                      <p:cBhvr>
                                        <p:cTn id="43" dur="500" fill="hold"/>
                                        <p:tgtEl>
                                          <p:spTgt spid="19"/>
                                        </p:tgtEl>
                                        <p:attrNameLst>
                                          <p:attrName>stroke.on</p:attrName>
                                        </p:attrNameLst>
                                      </p:cBhvr>
                                      <p:to>
                                        <p:strVal val="true"/>
                                      </p:to>
                                    </p:set>
                                  </p:childTnLst>
                                </p:cTn>
                              </p:par>
                              <p:par>
                                <p:cTn id="44" presetID="7" presetClass="emph" presetSubtype="2" fill="hold" nodeType="withEffect">
                                  <p:stCondLst>
                                    <p:cond delay="0"/>
                                  </p:stCondLst>
                                  <p:childTnLst>
                                    <p:animClr clrSpc="rgb" dir="cw">
                                      <p:cBhvr>
                                        <p:cTn id="45" dur="500" fill="hold"/>
                                        <p:tgtEl>
                                          <p:spTgt spid="20"/>
                                        </p:tgtEl>
                                        <p:attrNameLst>
                                          <p:attrName>stroke.color</p:attrName>
                                        </p:attrNameLst>
                                      </p:cBhvr>
                                      <p:to>
                                        <a:srgbClr val="FF0000"/>
                                      </p:to>
                                    </p:animClr>
                                    <p:set>
                                      <p:cBhvr>
                                        <p:cTn id="46" dur="500" fill="hold"/>
                                        <p:tgtEl>
                                          <p:spTgt spid="20"/>
                                        </p:tgtEl>
                                        <p:attrNameLst>
                                          <p:attrName>stroke.on</p:attrName>
                                        </p:attrNameLst>
                                      </p:cBhvr>
                                      <p:to>
                                        <p:strVal val="true"/>
                                      </p:to>
                                    </p:set>
                                  </p:childTnLst>
                                </p:cTn>
                              </p:par>
                              <p:par>
                                <p:cTn id="47" presetID="7" presetClass="emph" presetSubtype="2" fill="hold" nodeType="withEffect">
                                  <p:stCondLst>
                                    <p:cond delay="0"/>
                                  </p:stCondLst>
                                  <p:childTnLst>
                                    <p:animClr clrSpc="rgb" dir="cw">
                                      <p:cBhvr>
                                        <p:cTn id="48" dur="500" fill="hold"/>
                                        <p:tgtEl>
                                          <p:spTgt spid="21"/>
                                        </p:tgtEl>
                                        <p:attrNameLst>
                                          <p:attrName>stroke.color</p:attrName>
                                        </p:attrNameLst>
                                      </p:cBhvr>
                                      <p:to>
                                        <a:srgbClr val="FF0000"/>
                                      </p:to>
                                    </p:animClr>
                                    <p:set>
                                      <p:cBhvr>
                                        <p:cTn id="49" dur="500" fill="hold"/>
                                        <p:tgtEl>
                                          <p:spTgt spid="21"/>
                                        </p:tgtEl>
                                        <p:attrNameLst>
                                          <p:attrName>stroke.on</p:attrName>
                                        </p:attrNameLst>
                                      </p:cBhvr>
                                      <p:to>
                                        <p:strVal val="true"/>
                                      </p:to>
                                    </p:set>
                                  </p:childTnLst>
                                </p:cTn>
                              </p:par>
                              <p:par>
                                <p:cTn id="50" presetID="7" presetClass="emph" presetSubtype="2" fill="hold" nodeType="withEffect">
                                  <p:stCondLst>
                                    <p:cond delay="0"/>
                                  </p:stCondLst>
                                  <p:childTnLst>
                                    <p:animClr clrSpc="rgb" dir="cw">
                                      <p:cBhvr>
                                        <p:cTn id="51" dur="500" fill="hold"/>
                                        <p:tgtEl>
                                          <p:spTgt spid="22"/>
                                        </p:tgtEl>
                                        <p:attrNameLst>
                                          <p:attrName>stroke.color</p:attrName>
                                        </p:attrNameLst>
                                      </p:cBhvr>
                                      <p:to>
                                        <a:srgbClr val="FF0000"/>
                                      </p:to>
                                    </p:animClr>
                                    <p:set>
                                      <p:cBhvr>
                                        <p:cTn id="52" dur="500" fill="hold"/>
                                        <p:tgtEl>
                                          <p:spTgt spid="22"/>
                                        </p:tgtEl>
                                        <p:attrNameLst>
                                          <p:attrName>stroke.on</p:attrName>
                                        </p:attrNameLst>
                                      </p:cBhvr>
                                      <p:to>
                                        <p:strVal val="true"/>
                                      </p:to>
                                    </p:set>
                                  </p:childTnLst>
                                </p:cTn>
                              </p:par>
                              <p:par>
                                <p:cTn id="53" presetID="7" presetClass="emph" presetSubtype="2" fill="hold" nodeType="withEffect">
                                  <p:stCondLst>
                                    <p:cond delay="0"/>
                                  </p:stCondLst>
                                  <p:childTnLst>
                                    <p:animClr clrSpc="rgb" dir="cw">
                                      <p:cBhvr>
                                        <p:cTn id="54" dur="500" fill="hold"/>
                                        <p:tgtEl>
                                          <p:spTgt spid="23"/>
                                        </p:tgtEl>
                                        <p:attrNameLst>
                                          <p:attrName>stroke.color</p:attrName>
                                        </p:attrNameLst>
                                      </p:cBhvr>
                                      <p:to>
                                        <a:srgbClr val="FF0000"/>
                                      </p:to>
                                    </p:animClr>
                                    <p:set>
                                      <p:cBhvr>
                                        <p:cTn id="55" dur="500" fill="hold"/>
                                        <p:tgtEl>
                                          <p:spTgt spid="23"/>
                                        </p:tgtEl>
                                        <p:attrNameLst>
                                          <p:attrName>stroke.on</p:attrName>
                                        </p:attrNameLst>
                                      </p:cBhvr>
                                      <p:to>
                                        <p:strVal val="true"/>
                                      </p:to>
                                    </p:set>
                                  </p:childTnLst>
                                </p:cTn>
                              </p:par>
                              <p:par>
                                <p:cTn id="56" presetID="7" presetClass="emph" presetSubtype="2" fill="hold" nodeType="withEffect">
                                  <p:stCondLst>
                                    <p:cond delay="0"/>
                                  </p:stCondLst>
                                  <p:childTnLst>
                                    <p:animClr clrSpc="rgb" dir="cw">
                                      <p:cBhvr>
                                        <p:cTn id="57" dur="500" fill="hold"/>
                                        <p:tgtEl>
                                          <p:spTgt spid="24"/>
                                        </p:tgtEl>
                                        <p:attrNameLst>
                                          <p:attrName>stroke.color</p:attrName>
                                        </p:attrNameLst>
                                      </p:cBhvr>
                                      <p:to>
                                        <a:srgbClr val="FF0000"/>
                                      </p:to>
                                    </p:animClr>
                                    <p:set>
                                      <p:cBhvr>
                                        <p:cTn id="58" dur="500" fill="hold"/>
                                        <p:tgtEl>
                                          <p:spTgt spid="24"/>
                                        </p:tgtEl>
                                        <p:attrNameLst>
                                          <p:attrName>stroke.on</p:attrName>
                                        </p:attrNameLst>
                                      </p:cBhvr>
                                      <p:to>
                                        <p:strVal val="true"/>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mph" presetSubtype="2" fill="hold" nodeType="clickEffect">
                                  <p:stCondLst>
                                    <p:cond delay="0"/>
                                  </p:stCondLst>
                                  <p:childTnLst>
                                    <p:animClr clrSpc="rgb" dir="cw">
                                      <p:cBhvr>
                                        <p:cTn id="62" dur="500" fill="hold"/>
                                        <p:tgtEl>
                                          <p:spTgt spid="56"/>
                                        </p:tgtEl>
                                        <p:attrNameLst>
                                          <p:attrName>fillcolor</p:attrName>
                                        </p:attrNameLst>
                                      </p:cBhvr>
                                      <p:to>
                                        <a:srgbClr val="FF0000"/>
                                      </p:to>
                                    </p:animClr>
                                    <p:set>
                                      <p:cBhvr>
                                        <p:cTn id="63" dur="500" fill="hold"/>
                                        <p:tgtEl>
                                          <p:spTgt spid="56"/>
                                        </p:tgtEl>
                                        <p:attrNameLst>
                                          <p:attrName>fill.type</p:attrName>
                                        </p:attrNameLst>
                                      </p:cBhvr>
                                      <p:to>
                                        <p:strVal val="solid"/>
                                      </p:to>
                                    </p:set>
                                    <p:set>
                                      <p:cBhvr>
                                        <p:cTn id="64" dur="500" fill="hold"/>
                                        <p:tgtEl>
                                          <p:spTgt spid="56"/>
                                        </p:tgtEl>
                                        <p:attrNameLst>
                                          <p:attrName>fill.on</p:attrName>
                                        </p:attrNameLst>
                                      </p:cBhvr>
                                      <p:to>
                                        <p:strVal val="true"/>
                                      </p:to>
                                    </p:set>
                                  </p:childTnLst>
                                </p:cTn>
                              </p:par>
                              <p:par>
                                <p:cTn id="65" presetID="1" presetClass="emph" presetSubtype="2" fill="hold" nodeType="withEffect">
                                  <p:stCondLst>
                                    <p:cond delay="0"/>
                                  </p:stCondLst>
                                  <p:childTnLst>
                                    <p:animClr clrSpc="rgb" dir="cw">
                                      <p:cBhvr>
                                        <p:cTn id="66" dur="500" fill="hold"/>
                                        <p:tgtEl>
                                          <p:spTgt spid="57"/>
                                        </p:tgtEl>
                                        <p:attrNameLst>
                                          <p:attrName>fillcolor</p:attrName>
                                        </p:attrNameLst>
                                      </p:cBhvr>
                                      <p:to>
                                        <a:srgbClr val="FF0000"/>
                                      </p:to>
                                    </p:animClr>
                                    <p:set>
                                      <p:cBhvr>
                                        <p:cTn id="67" dur="500" fill="hold"/>
                                        <p:tgtEl>
                                          <p:spTgt spid="57"/>
                                        </p:tgtEl>
                                        <p:attrNameLst>
                                          <p:attrName>fill.type</p:attrName>
                                        </p:attrNameLst>
                                      </p:cBhvr>
                                      <p:to>
                                        <p:strVal val="solid"/>
                                      </p:to>
                                    </p:set>
                                    <p:set>
                                      <p:cBhvr>
                                        <p:cTn id="68" dur="500" fill="hold"/>
                                        <p:tgtEl>
                                          <p:spTgt spid="57"/>
                                        </p:tgtEl>
                                        <p:attrNameLst>
                                          <p:attrName>fill.on</p:attrName>
                                        </p:attrNameLst>
                                      </p:cBhvr>
                                      <p:to>
                                        <p:strVal val="true"/>
                                      </p:to>
                                    </p:set>
                                  </p:childTnLst>
                                </p:cTn>
                              </p:par>
                              <p:par>
                                <p:cTn id="69" presetID="1" presetClass="emph" presetSubtype="2" fill="hold" nodeType="withEffect">
                                  <p:stCondLst>
                                    <p:cond delay="0"/>
                                  </p:stCondLst>
                                  <p:childTnLst>
                                    <p:animClr clrSpc="rgb" dir="cw">
                                      <p:cBhvr>
                                        <p:cTn id="70" dur="500" fill="hold"/>
                                        <p:tgtEl>
                                          <p:spTgt spid="58"/>
                                        </p:tgtEl>
                                        <p:attrNameLst>
                                          <p:attrName>fillcolor</p:attrName>
                                        </p:attrNameLst>
                                      </p:cBhvr>
                                      <p:to>
                                        <a:srgbClr val="FF0000"/>
                                      </p:to>
                                    </p:animClr>
                                    <p:set>
                                      <p:cBhvr>
                                        <p:cTn id="71" dur="500" fill="hold"/>
                                        <p:tgtEl>
                                          <p:spTgt spid="58"/>
                                        </p:tgtEl>
                                        <p:attrNameLst>
                                          <p:attrName>fill.type</p:attrName>
                                        </p:attrNameLst>
                                      </p:cBhvr>
                                      <p:to>
                                        <p:strVal val="solid"/>
                                      </p:to>
                                    </p:set>
                                    <p:set>
                                      <p:cBhvr>
                                        <p:cTn id="72" dur="500" fill="hold"/>
                                        <p:tgtEl>
                                          <p:spTgt spid="58"/>
                                        </p:tgtEl>
                                        <p:attrNameLst>
                                          <p:attrName>fill.on</p:attrName>
                                        </p:attrNameLst>
                                      </p:cBhvr>
                                      <p:to>
                                        <p:strVal val="true"/>
                                      </p:to>
                                    </p:set>
                                  </p:childTnLst>
                                </p:cTn>
                              </p:par>
                              <p:par>
                                <p:cTn id="73" presetID="1" presetClass="emph" presetSubtype="2" fill="hold" nodeType="withEffect">
                                  <p:stCondLst>
                                    <p:cond delay="0"/>
                                  </p:stCondLst>
                                  <p:childTnLst>
                                    <p:animClr clrSpc="rgb" dir="cw">
                                      <p:cBhvr>
                                        <p:cTn id="74" dur="500" fill="hold"/>
                                        <p:tgtEl>
                                          <p:spTgt spid="59"/>
                                        </p:tgtEl>
                                        <p:attrNameLst>
                                          <p:attrName>fillcolor</p:attrName>
                                        </p:attrNameLst>
                                      </p:cBhvr>
                                      <p:to>
                                        <a:srgbClr val="FF0000"/>
                                      </p:to>
                                    </p:animClr>
                                    <p:set>
                                      <p:cBhvr>
                                        <p:cTn id="75" dur="500" fill="hold"/>
                                        <p:tgtEl>
                                          <p:spTgt spid="59"/>
                                        </p:tgtEl>
                                        <p:attrNameLst>
                                          <p:attrName>fill.type</p:attrName>
                                        </p:attrNameLst>
                                      </p:cBhvr>
                                      <p:to>
                                        <p:strVal val="solid"/>
                                      </p:to>
                                    </p:set>
                                    <p:set>
                                      <p:cBhvr>
                                        <p:cTn id="76" dur="500" fill="hold"/>
                                        <p:tgtEl>
                                          <p:spTgt spid="59"/>
                                        </p:tgtEl>
                                        <p:attrNameLst>
                                          <p:attrName>fill.on</p:attrName>
                                        </p:attrNameLst>
                                      </p:cBhvr>
                                      <p:to>
                                        <p:strVal val="true"/>
                                      </p:to>
                                    </p:set>
                                  </p:childTnLst>
                                </p:cTn>
                              </p:par>
                              <p:par>
                                <p:cTn id="77" presetID="1" presetClass="emph" presetSubtype="2" fill="hold" nodeType="withEffect">
                                  <p:stCondLst>
                                    <p:cond delay="0"/>
                                  </p:stCondLst>
                                  <p:childTnLst>
                                    <p:animClr clrSpc="rgb" dir="cw">
                                      <p:cBhvr>
                                        <p:cTn id="78" dur="500" fill="hold"/>
                                        <p:tgtEl>
                                          <p:spTgt spid="60"/>
                                        </p:tgtEl>
                                        <p:attrNameLst>
                                          <p:attrName>fillcolor</p:attrName>
                                        </p:attrNameLst>
                                      </p:cBhvr>
                                      <p:to>
                                        <a:srgbClr val="FF0000"/>
                                      </p:to>
                                    </p:animClr>
                                    <p:set>
                                      <p:cBhvr>
                                        <p:cTn id="79" dur="500" fill="hold"/>
                                        <p:tgtEl>
                                          <p:spTgt spid="60"/>
                                        </p:tgtEl>
                                        <p:attrNameLst>
                                          <p:attrName>fill.type</p:attrName>
                                        </p:attrNameLst>
                                      </p:cBhvr>
                                      <p:to>
                                        <p:strVal val="solid"/>
                                      </p:to>
                                    </p:set>
                                    <p:set>
                                      <p:cBhvr>
                                        <p:cTn id="80" dur="500" fill="hold"/>
                                        <p:tgtEl>
                                          <p:spTgt spid="60"/>
                                        </p:tgtEl>
                                        <p:attrNameLst>
                                          <p:attrName>fill.on</p:attrName>
                                        </p:attrNameLst>
                                      </p:cBhvr>
                                      <p:to>
                                        <p:strVal val="true"/>
                                      </p:to>
                                    </p:set>
                                  </p:childTnLst>
                                </p:cTn>
                              </p:par>
                              <p:par>
                                <p:cTn id="81" presetID="1" presetClass="emph" presetSubtype="2" fill="hold" nodeType="withEffect">
                                  <p:stCondLst>
                                    <p:cond delay="0"/>
                                  </p:stCondLst>
                                  <p:childTnLst>
                                    <p:animClr clrSpc="rgb" dir="cw">
                                      <p:cBhvr>
                                        <p:cTn id="82" dur="500" fill="hold"/>
                                        <p:tgtEl>
                                          <p:spTgt spid="61"/>
                                        </p:tgtEl>
                                        <p:attrNameLst>
                                          <p:attrName>fillcolor</p:attrName>
                                        </p:attrNameLst>
                                      </p:cBhvr>
                                      <p:to>
                                        <a:srgbClr val="FF0000"/>
                                      </p:to>
                                    </p:animClr>
                                    <p:set>
                                      <p:cBhvr>
                                        <p:cTn id="83" dur="500" fill="hold"/>
                                        <p:tgtEl>
                                          <p:spTgt spid="61"/>
                                        </p:tgtEl>
                                        <p:attrNameLst>
                                          <p:attrName>fill.type</p:attrName>
                                        </p:attrNameLst>
                                      </p:cBhvr>
                                      <p:to>
                                        <p:strVal val="solid"/>
                                      </p:to>
                                    </p:set>
                                    <p:set>
                                      <p:cBhvr>
                                        <p:cTn id="84" dur="500" fill="hold"/>
                                        <p:tgtEl>
                                          <p:spTgt spid="61"/>
                                        </p:tgtEl>
                                        <p:attrNameLst>
                                          <p:attrName>fill.on</p:attrName>
                                        </p:attrNameLst>
                                      </p:cBhvr>
                                      <p:to>
                                        <p:strVal val="true"/>
                                      </p:to>
                                    </p:set>
                                  </p:childTnLst>
                                </p:cTn>
                              </p:par>
                              <p:par>
                                <p:cTn id="85" presetID="1" presetClass="emph" presetSubtype="2" fill="hold" nodeType="withEffect">
                                  <p:stCondLst>
                                    <p:cond delay="0"/>
                                  </p:stCondLst>
                                  <p:childTnLst>
                                    <p:animClr clrSpc="rgb" dir="cw">
                                      <p:cBhvr>
                                        <p:cTn id="86" dur="500" fill="hold"/>
                                        <p:tgtEl>
                                          <p:spTgt spid="62"/>
                                        </p:tgtEl>
                                        <p:attrNameLst>
                                          <p:attrName>fillcolor</p:attrName>
                                        </p:attrNameLst>
                                      </p:cBhvr>
                                      <p:to>
                                        <a:srgbClr val="FF0000"/>
                                      </p:to>
                                    </p:animClr>
                                    <p:set>
                                      <p:cBhvr>
                                        <p:cTn id="87" dur="500" fill="hold"/>
                                        <p:tgtEl>
                                          <p:spTgt spid="62"/>
                                        </p:tgtEl>
                                        <p:attrNameLst>
                                          <p:attrName>fill.type</p:attrName>
                                        </p:attrNameLst>
                                      </p:cBhvr>
                                      <p:to>
                                        <p:strVal val="solid"/>
                                      </p:to>
                                    </p:set>
                                    <p:set>
                                      <p:cBhvr>
                                        <p:cTn id="88" dur="500" fill="hold"/>
                                        <p:tgtEl>
                                          <p:spTgt spid="62"/>
                                        </p:tgtEl>
                                        <p:attrNameLst>
                                          <p:attrName>fill.on</p:attrName>
                                        </p:attrNameLst>
                                      </p:cBhvr>
                                      <p:to>
                                        <p:strVal val="true"/>
                                      </p:to>
                                    </p:set>
                                  </p:childTnLst>
                                </p:cTn>
                              </p:par>
                              <p:par>
                                <p:cTn id="89" presetID="7" presetClass="emph" presetSubtype="2" fill="hold" nodeType="withEffect">
                                  <p:stCondLst>
                                    <p:cond delay="0"/>
                                  </p:stCondLst>
                                  <p:childTnLst>
                                    <p:animClr clrSpc="rgb" dir="cw">
                                      <p:cBhvr>
                                        <p:cTn id="90" dur="500" fill="hold"/>
                                        <p:tgtEl>
                                          <p:spTgt spid="56"/>
                                        </p:tgtEl>
                                        <p:attrNameLst>
                                          <p:attrName>stroke.color</p:attrName>
                                        </p:attrNameLst>
                                      </p:cBhvr>
                                      <p:to>
                                        <a:srgbClr val="FF0000"/>
                                      </p:to>
                                    </p:animClr>
                                    <p:set>
                                      <p:cBhvr>
                                        <p:cTn id="91" dur="500" fill="hold"/>
                                        <p:tgtEl>
                                          <p:spTgt spid="56"/>
                                        </p:tgtEl>
                                        <p:attrNameLst>
                                          <p:attrName>stroke.on</p:attrName>
                                        </p:attrNameLst>
                                      </p:cBhvr>
                                      <p:to>
                                        <p:strVal val="true"/>
                                      </p:to>
                                    </p:set>
                                  </p:childTnLst>
                                </p:cTn>
                              </p:par>
                              <p:par>
                                <p:cTn id="92" presetID="7" presetClass="emph" presetSubtype="2" fill="hold" nodeType="withEffect">
                                  <p:stCondLst>
                                    <p:cond delay="0"/>
                                  </p:stCondLst>
                                  <p:childTnLst>
                                    <p:animClr clrSpc="rgb" dir="cw">
                                      <p:cBhvr>
                                        <p:cTn id="93" dur="500" fill="hold"/>
                                        <p:tgtEl>
                                          <p:spTgt spid="57"/>
                                        </p:tgtEl>
                                        <p:attrNameLst>
                                          <p:attrName>stroke.color</p:attrName>
                                        </p:attrNameLst>
                                      </p:cBhvr>
                                      <p:to>
                                        <a:srgbClr val="FF0000"/>
                                      </p:to>
                                    </p:animClr>
                                    <p:set>
                                      <p:cBhvr>
                                        <p:cTn id="94" dur="500" fill="hold"/>
                                        <p:tgtEl>
                                          <p:spTgt spid="57"/>
                                        </p:tgtEl>
                                        <p:attrNameLst>
                                          <p:attrName>stroke.on</p:attrName>
                                        </p:attrNameLst>
                                      </p:cBhvr>
                                      <p:to>
                                        <p:strVal val="true"/>
                                      </p:to>
                                    </p:set>
                                  </p:childTnLst>
                                </p:cTn>
                              </p:par>
                              <p:par>
                                <p:cTn id="95" presetID="7" presetClass="emph" presetSubtype="2" fill="hold" nodeType="withEffect">
                                  <p:stCondLst>
                                    <p:cond delay="0"/>
                                  </p:stCondLst>
                                  <p:childTnLst>
                                    <p:animClr clrSpc="rgb" dir="cw">
                                      <p:cBhvr>
                                        <p:cTn id="96" dur="500" fill="hold"/>
                                        <p:tgtEl>
                                          <p:spTgt spid="58"/>
                                        </p:tgtEl>
                                        <p:attrNameLst>
                                          <p:attrName>stroke.color</p:attrName>
                                        </p:attrNameLst>
                                      </p:cBhvr>
                                      <p:to>
                                        <a:srgbClr val="FF0000"/>
                                      </p:to>
                                    </p:animClr>
                                    <p:set>
                                      <p:cBhvr>
                                        <p:cTn id="97" dur="500" fill="hold"/>
                                        <p:tgtEl>
                                          <p:spTgt spid="58"/>
                                        </p:tgtEl>
                                        <p:attrNameLst>
                                          <p:attrName>stroke.on</p:attrName>
                                        </p:attrNameLst>
                                      </p:cBhvr>
                                      <p:to>
                                        <p:strVal val="true"/>
                                      </p:to>
                                    </p:set>
                                  </p:childTnLst>
                                </p:cTn>
                              </p:par>
                              <p:par>
                                <p:cTn id="98" presetID="7" presetClass="emph" presetSubtype="2" fill="hold" nodeType="withEffect">
                                  <p:stCondLst>
                                    <p:cond delay="0"/>
                                  </p:stCondLst>
                                  <p:childTnLst>
                                    <p:animClr clrSpc="rgb" dir="cw">
                                      <p:cBhvr>
                                        <p:cTn id="99" dur="500" fill="hold"/>
                                        <p:tgtEl>
                                          <p:spTgt spid="59"/>
                                        </p:tgtEl>
                                        <p:attrNameLst>
                                          <p:attrName>stroke.color</p:attrName>
                                        </p:attrNameLst>
                                      </p:cBhvr>
                                      <p:to>
                                        <a:srgbClr val="FF0000"/>
                                      </p:to>
                                    </p:animClr>
                                    <p:set>
                                      <p:cBhvr>
                                        <p:cTn id="100" dur="500" fill="hold"/>
                                        <p:tgtEl>
                                          <p:spTgt spid="59"/>
                                        </p:tgtEl>
                                        <p:attrNameLst>
                                          <p:attrName>stroke.on</p:attrName>
                                        </p:attrNameLst>
                                      </p:cBhvr>
                                      <p:to>
                                        <p:strVal val="true"/>
                                      </p:to>
                                    </p:set>
                                  </p:childTnLst>
                                </p:cTn>
                              </p:par>
                              <p:par>
                                <p:cTn id="101" presetID="7" presetClass="emph" presetSubtype="2" fill="hold" nodeType="withEffect">
                                  <p:stCondLst>
                                    <p:cond delay="0"/>
                                  </p:stCondLst>
                                  <p:childTnLst>
                                    <p:animClr clrSpc="rgb" dir="cw">
                                      <p:cBhvr>
                                        <p:cTn id="102" dur="500" fill="hold"/>
                                        <p:tgtEl>
                                          <p:spTgt spid="60"/>
                                        </p:tgtEl>
                                        <p:attrNameLst>
                                          <p:attrName>stroke.color</p:attrName>
                                        </p:attrNameLst>
                                      </p:cBhvr>
                                      <p:to>
                                        <a:srgbClr val="FF0000"/>
                                      </p:to>
                                    </p:animClr>
                                    <p:set>
                                      <p:cBhvr>
                                        <p:cTn id="103" dur="500" fill="hold"/>
                                        <p:tgtEl>
                                          <p:spTgt spid="60"/>
                                        </p:tgtEl>
                                        <p:attrNameLst>
                                          <p:attrName>stroke.on</p:attrName>
                                        </p:attrNameLst>
                                      </p:cBhvr>
                                      <p:to>
                                        <p:strVal val="true"/>
                                      </p:to>
                                    </p:set>
                                  </p:childTnLst>
                                </p:cTn>
                              </p:par>
                              <p:par>
                                <p:cTn id="104" presetID="7" presetClass="emph" presetSubtype="2" fill="hold" nodeType="withEffect">
                                  <p:stCondLst>
                                    <p:cond delay="0"/>
                                  </p:stCondLst>
                                  <p:childTnLst>
                                    <p:animClr clrSpc="rgb" dir="cw">
                                      <p:cBhvr>
                                        <p:cTn id="105" dur="500" fill="hold"/>
                                        <p:tgtEl>
                                          <p:spTgt spid="61"/>
                                        </p:tgtEl>
                                        <p:attrNameLst>
                                          <p:attrName>stroke.color</p:attrName>
                                        </p:attrNameLst>
                                      </p:cBhvr>
                                      <p:to>
                                        <a:srgbClr val="FF0000"/>
                                      </p:to>
                                    </p:animClr>
                                    <p:set>
                                      <p:cBhvr>
                                        <p:cTn id="106" dur="500" fill="hold"/>
                                        <p:tgtEl>
                                          <p:spTgt spid="61"/>
                                        </p:tgtEl>
                                        <p:attrNameLst>
                                          <p:attrName>stroke.on</p:attrName>
                                        </p:attrNameLst>
                                      </p:cBhvr>
                                      <p:to>
                                        <p:strVal val="true"/>
                                      </p:to>
                                    </p:set>
                                  </p:childTnLst>
                                </p:cTn>
                              </p:par>
                              <p:par>
                                <p:cTn id="107" presetID="7" presetClass="emph" presetSubtype="2" fill="hold" nodeType="withEffect">
                                  <p:stCondLst>
                                    <p:cond delay="0"/>
                                  </p:stCondLst>
                                  <p:childTnLst>
                                    <p:animClr clrSpc="rgb" dir="cw">
                                      <p:cBhvr>
                                        <p:cTn id="108" dur="500" fill="hold"/>
                                        <p:tgtEl>
                                          <p:spTgt spid="62"/>
                                        </p:tgtEl>
                                        <p:attrNameLst>
                                          <p:attrName>stroke.color</p:attrName>
                                        </p:attrNameLst>
                                      </p:cBhvr>
                                      <p:to>
                                        <a:srgbClr val="FF0000"/>
                                      </p:to>
                                    </p:animClr>
                                    <p:set>
                                      <p:cBhvr>
                                        <p:cTn id="109" dur="500" fill="hold"/>
                                        <p:tgtEl>
                                          <p:spTgt spid="62"/>
                                        </p:tgtEl>
                                        <p:attrNameLst>
                                          <p:attrName>stroke.on</p:attrName>
                                        </p:attrNameLst>
                                      </p:cBhvr>
                                      <p:to>
                                        <p:strVal val="true"/>
                                      </p:to>
                                    </p:set>
                                  </p:childTnLst>
                                </p:cTn>
                              </p:par>
                            </p:childTnLst>
                          </p:cTn>
                        </p:par>
                      </p:childTnLst>
                    </p:cTn>
                  </p:par>
                  <p:par>
                    <p:cTn id="110" fill="hold" nodeType="clickPar">
                      <p:stCondLst>
                        <p:cond delay="indefinite"/>
                      </p:stCondLst>
                      <p:childTnLst>
                        <p:par>
                          <p:cTn id="111" fill="hold" nodeType="withGroup">
                            <p:stCondLst>
                              <p:cond delay="0"/>
                            </p:stCondLst>
                            <p:childTnLst>
                              <p:par>
                                <p:cTn id="112" presetID="10" presetClass="entr" presetSubtype="0" fill="hold" grpId="1" nodeType="clickEffect">
                                  <p:stCondLst>
                                    <p:cond delay="0"/>
                                  </p:stCondLst>
                                  <p:childTnLst>
                                    <p:set>
                                      <p:cBhvr>
                                        <p:cTn id="113" dur="1" fill="hold">
                                          <p:stCondLst>
                                            <p:cond delay="0"/>
                                          </p:stCondLst>
                                        </p:cTn>
                                        <p:tgtEl>
                                          <p:spTgt spid="30"/>
                                        </p:tgtEl>
                                        <p:attrNameLst>
                                          <p:attrName>style.visibility</p:attrName>
                                        </p:attrNameLst>
                                      </p:cBhvr>
                                      <p:to>
                                        <p:strVal val="visible"/>
                                      </p:to>
                                    </p:set>
                                    <p:animEffect transition="in" filter="fade">
                                      <p:cBhvr>
                                        <p:cTn id="114" dur="500"/>
                                        <p:tgtEl>
                                          <p:spTgt spid="30"/>
                                        </p:tgtEl>
                                      </p:cBhvr>
                                    </p:animEffect>
                                  </p:childTnLst>
                                </p:cTn>
                              </p:par>
                            </p:childTnLst>
                          </p:cTn>
                        </p:par>
                        <p:par>
                          <p:cTn id="115" fill="hold" nodeType="afterGroup">
                            <p:stCondLst>
                              <p:cond delay="500"/>
                            </p:stCondLst>
                            <p:childTnLst>
                              <p:par>
                                <p:cTn id="116" presetID="3" presetClass="emph" presetSubtype="2" fill="hold" grpId="0" nodeType="afterEffect">
                                  <p:stCondLst>
                                    <p:cond delay="0"/>
                                  </p:stCondLst>
                                  <p:childTnLst>
                                    <p:animClr clrSpc="rgb" dir="cw">
                                      <p:cBhvr override="childStyle">
                                        <p:cTn id="117" dur="500" fill="hold"/>
                                        <p:tgtEl>
                                          <p:spTgt spid="30"/>
                                        </p:tgtEl>
                                        <p:attrNameLst>
                                          <p:attrName>style.color</p:attrName>
                                        </p:attrNameLst>
                                      </p:cBhvr>
                                      <p:to>
                                        <a:srgbClr val="FF0000"/>
                                      </p:to>
                                    </p:animClr>
                                  </p:childTnLst>
                                </p:cTn>
                              </p:par>
                            </p:childTnLst>
                          </p:cTn>
                        </p:par>
                        <p:par>
                          <p:cTn id="118" fill="hold" nodeType="afterGroup">
                            <p:stCondLst>
                              <p:cond delay="1000"/>
                            </p:stCondLst>
                            <p:childTnLst>
                              <p:par>
                                <p:cTn id="119" presetID="10" presetClass="entr" presetSubtype="0" fill="hold" grpId="1" nodeType="afterEffect">
                                  <p:stCondLst>
                                    <p:cond delay="0"/>
                                  </p:stCondLst>
                                  <p:childTnLst>
                                    <p:set>
                                      <p:cBhvr>
                                        <p:cTn id="120" dur="1" fill="hold">
                                          <p:stCondLst>
                                            <p:cond delay="0"/>
                                          </p:stCondLst>
                                        </p:cTn>
                                        <p:tgtEl>
                                          <p:spTgt spid="33"/>
                                        </p:tgtEl>
                                        <p:attrNameLst>
                                          <p:attrName>style.visibility</p:attrName>
                                        </p:attrNameLst>
                                      </p:cBhvr>
                                      <p:to>
                                        <p:strVal val="visible"/>
                                      </p:to>
                                    </p:set>
                                    <p:animEffect transition="in" filter="fade">
                                      <p:cBhvr>
                                        <p:cTn id="121" dur="500"/>
                                        <p:tgtEl>
                                          <p:spTgt spid="33"/>
                                        </p:tgtEl>
                                      </p:cBhvr>
                                    </p:animEffect>
                                  </p:childTnLst>
                                </p:cTn>
                              </p:par>
                            </p:childTnLst>
                          </p:cTn>
                        </p:par>
                        <p:par>
                          <p:cTn id="122" fill="hold" nodeType="afterGroup">
                            <p:stCondLst>
                              <p:cond delay="1500"/>
                            </p:stCondLst>
                            <p:childTnLst>
                              <p:par>
                                <p:cTn id="123" presetID="3" presetClass="emph" presetSubtype="2" fill="hold" grpId="0" nodeType="afterEffect">
                                  <p:stCondLst>
                                    <p:cond delay="0"/>
                                  </p:stCondLst>
                                  <p:childTnLst>
                                    <p:animClr clrSpc="rgb" dir="cw">
                                      <p:cBhvr override="childStyle">
                                        <p:cTn id="124" dur="500" fill="hold"/>
                                        <p:tgtEl>
                                          <p:spTgt spid="33"/>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33" grpId="0"/>
      <p:bldP spid="33" grpId="1"/>
      <p:bldP spid="8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178" name="Group 9"/>
          <p:cNvGrpSpPr>
            <a:grpSpLocks/>
          </p:cNvGrpSpPr>
          <p:nvPr/>
        </p:nvGrpSpPr>
        <p:grpSpPr bwMode="auto">
          <a:xfrm>
            <a:off x="5257800" y="3200400"/>
            <a:ext cx="3427413" cy="3427413"/>
            <a:chOff x="2544" y="1248"/>
            <a:chExt cx="2880" cy="2880"/>
          </a:xfrm>
        </p:grpSpPr>
        <p:sp>
          <p:nvSpPr>
            <p:cNvPr id="50226" name="Rectangle 4"/>
            <p:cNvSpPr>
              <a:spLocks noChangeArrowheads="1"/>
            </p:cNvSpPr>
            <p:nvPr/>
          </p:nvSpPr>
          <p:spPr bwMode="auto">
            <a:xfrm>
              <a:off x="2544" y="1248"/>
              <a:ext cx="2879" cy="2879"/>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0227" name="Rectangle 5"/>
            <p:cNvSpPr>
              <a:spLocks noChangeArrowheads="1"/>
            </p:cNvSpPr>
            <p:nvPr/>
          </p:nvSpPr>
          <p:spPr bwMode="auto">
            <a:xfrm>
              <a:off x="2544" y="1248"/>
              <a:ext cx="1440" cy="144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0228" name="Rectangle 6"/>
            <p:cNvSpPr>
              <a:spLocks noChangeArrowheads="1"/>
            </p:cNvSpPr>
            <p:nvPr/>
          </p:nvSpPr>
          <p:spPr bwMode="auto">
            <a:xfrm>
              <a:off x="2544" y="2688"/>
              <a:ext cx="1440" cy="144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0229" name="Rectangle 7"/>
            <p:cNvSpPr>
              <a:spLocks noChangeArrowheads="1"/>
            </p:cNvSpPr>
            <p:nvPr/>
          </p:nvSpPr>
          <p:spPr bwMode="auto">
            <a:xfrm>
              <a:off x="3984" y="1248"/>
              <a:ext cx="1440" cy="144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nvGrpSpPr>
          <p:cNvPr id="50179" name="Group 13"/>
          <p:cNvGrpSpPr>
            <a:grpSpLocks/>
          </p:cNvGrpSpPr>
          <p:nvPr/>
        </p:nvGrpSpPr>
        <p:grpSpPr bwMode="auto">
          <a:xfrm>
            <a:off x="3733800" y="5334000"/>
            <a:ext cx="1336675" cy="1143000"/>
            <a:chOff x="432" y="1632"/>
            <a:chExt cx="1104" cy="912"/>
          </a:xfrm>
        </p:grpSpPr>
        <p:sp>
          <p:nvSpPr>
            <p:cNvPr id="50224" name="Oval 14"/>
            <p:cNvSpPr>
              <a:spLocks noChangeArrowheads="1"/>
            </p:cNvSpPr>
            <p:nvPr/>
          </p:nvSpPr>
          <p:spPr bwMode="auto">
            <a:xfrm rot="-2644016">
              <a:off x="960" y="1632"/>
              <a:ext cx="576" cy="432"/>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cxnSp>
          <p:nvCxnSpPr>
            <p:cNvPr id="50225" name="AutoShape 15"/>
            <p:cNvCxnSpPr>
              <a:cxnSpLocks noChangeShapeType="1"/>
            </p:cNvCxnSpPr>
            <p:nvPr/>
          </p:nvCxnSpPr>
          <p:spPr bwMode="auto">
            <a:xfrm flipV="1">
              <a:off x="432" y="2064"/>
              <a:ext cx="624" cy="480"/>
            </a:xfrm>
            <a:prstGeom prst="curvedConnector3">
              <a:avLst>
                <a:gd name="adj1" fmla="val 50000"/>
              </a:avLst>
            </a:prstGeom>
            <a:noFill/>
            <a:ln w="38100">
              <a:solidFill>
                <a:schemeClr val="tx1"/>
              </a:solidFill>
              <a:round/>
              <a:headEnd/>
              <a:tailEnd/>
            </a:ln>
            <a:extLst>
              <a:ext uri="{909E8E84-426E-40dd-AFC4-6F175D3DCCD1}">
                <a14:hiddenFill xmlns:a14="http://schemas.microsoft.com/office/drawing/2010/main">
                  <a:noFill/>
                </a14:hiddenFill>
              </a:ext>
            </a:extLst>
          </p:spPr>
        </p:cxnSp>
      </p:grpSp>
      <p:sp>
        <p:nvSpPr>
          <p:cNvPr id="50180" name="Oval 16"/>
          <p:cNvSpPr>
            <a:spLocks noChangeArrowheads="1"/>
          </p:cNvSpPr>
          <p:nvPr/>
        </p:nvSpPr>
        <p:spPr bwMode="auto">
          <a:xfrm>
            <a:off x="5638800" y="2209800"/>
            <a:ext cx="762000" cy="739775"/>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1" name="AutoShape 18"/>
          <p:cNvSpPr>
            <a:spLocks noChangeArrowheads="1"/>
          </p:cNvSpPr>
          <p:nvPr/>
        </p:nvSpPr>
        <p:spPr bwMode="auto">
          <a:xfrm>
            <a:off x="2771775" y="5475288"/>
            <a:ext cx="122238" cy="544512"/>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12" name="AutoShape 19"/>
          <p:cNvSpPr>
            <a:spLocks noChangeArrowheads="1"/>
          </p:cNvSpPr>
          <p:nvPr/>
        </p:nvSpPr>
        <p:spPr bwMode="auto">
          <a:xfrm>
            <a:off x="3135313" y="5475288"/>
            <a:ext cx="120650" cy="544512"/>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13" name="AutoShape 21"/>
          <p:cNvSpPr>
            <a:spLocks noChangeArrowheads="1"/>
          </p:cNvSpPr>
          <p:nvPr/>
        </p:nvSpPr>
        <p:spPr bwMode="auto">
          <a:xfrm>
            <a:off x="2771775" y="4751388"/>
            <a:ext cx="484188" cy="846137"/>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14" name="Oval 22"/>
          <p:cNvSpPr>
            <a:spLocks noChangeArrowheads="1"/>
          </p:cNvSpPr>
          <p:nvPr/>
        </p:nvSpPr>
        <p:spPr bwMode="auto">
          <a:xfrm>
            <a:off x="2771775" y="4267200"/>
            <a:ext cx="484188" cy="484188"/>
          </a:xfrm>
          <a:prstGeom prst="ellipse">
            <a:avLst/>
          </a:prstGeom>
          <a:solidFill>
            <a:srgbClr val="000000"/>
          </a:solidFill>
          <a:ln w="9525">
            <a:solidFill>
              <a:schemeClr val="tx1"/>
            </a:solidFill>
            <a:round/>
            <a:headEnd/>
            <a:tailEnd/>
          </a:ln>
        </p:spPr>
        <p:txBody>
          <a:bodyPr wrap="none" anchor="ctr"/>
          <a:lstStyle/>
          <a:p>
            <a:endParaRPr lang="en-US"/>
          </a:p>
        </p:txBody>
      </p:sp>
      <p:sp>
        <p:nvSpPr>
          <p:cNvPr id="15" name="AutoShape 24"/>
          <p:cNvSpPr>
            <a:spLocks noChangeArrowheads="1"/>
          </p:cNvSpPr>
          <p:nvPr/>
        </p:nvSpPr>
        <p:spPr bwMode="auto">
          <a:xfrm rot="5400000">
            <a:off x="3144044" y="4972844"/>
            <a:ext cx="457200" cy="112712"/>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16" name="AutoShape 27"/>
          <p:cNvSpPr>
            <a:spLocks noChangeArrowheads="1"/>
          </p:cNvSpPr>
          <p:nvPr/>
        </p:nvSpPr>
        <p:spPr bwMode="auto">
          <a:xfrm rot="5400000">
            <a:off x="2418557" y="4972843"/>
            <a:ext cx="457200" cy="112713"/>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17" name="AutoShape 28"/>
          <p:cNvSpPr>
            <a:spLocks noChangeArrowheads="1"/>
          </p:cNvSpPr>
          <p:nvPr/>
        </p:nvSpPr>
        <p:spPr bwMode="auto">
          <a:xfrm>
            <a:off x="2590800" y="4724400"/>
            <a:ext cx="838200" cy="152400"/>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18" name="AutoShape 29"/>
          <p:cNvSpPr>
            <a:spLocks noChangeArrowheads="1"/>
          </p:cNvSpPr>
          <p:nvPr/>
        </p:nvSpPr>
        <p:spPr bwMode="auto">
          <a:xfrm>
            <a:off x="6705600" y="2122488"/>
            <a:ext cx="122238" cy="544512"/>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19" name="AutoShape 30"/>
          <p:cNvSpPr>
            <a:spLocks noChangeArrowheads="1"/>
          </p:cNvSpPr>
          <p:nvPr/>
        </p:nvSpPr>
        <p:spPr bwMode="auto">
          <a:xfrm>
            <a:off x="7069138" y="2122488"/>
            <a:ext cx="120650" cy="544512"/>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20" name="AutoShape 31"/>
          <p:cNvSpPr>
            <a:spLocks noChangeArrowheads="1"/>
          </p:cNvSpPr>
          <p:nvPr/>
        </p:nvSpPr>
        <p:spPr bwMode="auto">
          <a:xfrm>
            <a:off x="6705600" y="1398588"/>
            <a:ext cx="484188" cy="846137"/>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21" name="Oval 32"/>
          <p:cNvSpPr>
            <a:spLocks noChangeArrowheads="1"/>
          </p:cNvSpPr>
          <p:nvPr/>
        </p:nvSpPr>
        <p:spPr bwMode="auto">
          <a:xfrm>
            <a:off x="6705600" y="914400"/>
            <a:ext cx="484188" cy="484188"/>
          </a:xfrm>
          <a:prstGeom prst="ellipse">
            <a:avLst/>
          </a:prstGeom>
          <a:solidFill>
            <a:srgbClr val="000000"/>
          </a:solidFill>
          <a:ln w="9525">
            <a:solidFill>
              <a:srgbClr val="000000"/>
            </a:solidFill>
            <a:round/>
            <a:headEnd/>
            <a:tailEnd/>
          </a:ln>
        </p:spPr>
        <p:txBody>
          <a:bodyPr wrap="none" anchor="ctr"/>
          <a:lstStyle/>
          <a:p>
            <a:endParaRPr lang="en-US"/>
          </a:p>
        </p:txBody>
      </p:sp>
      <p:sp>
        <p:nvSpPr>
          <p:cNvPr id="22" name="AutoShape 33"/>
          <p:cNvSpPr>
            <a:spLocks noChangeArrowheads="1"/>
          </p:cNvSpPr>
          <p:nvPr/>
        </p:nvSpPr>
        <p:spPr bwMode="auto">
          <a:xfrm rot="1112269">
            <a:off x="7086600" y="1474788"/>
            <a:ext cx="457200" cy="112712"/>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23" name="AutoShape 34"/>
          <p:cNvSpPr>
            <a:spLocks noChangeArrowheads="1"/>
          </p:cNvSpPr>
          <p:nvPr/>
        </p:nvSpPr>
        <p:spPr bwMode="auto">
          <a:xfrm rot="9566637">
            <a:off x="6324600" y="1474788"/>
            <a:ext cx="457200" cy="112712"/>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24" name="AutoShape 36"/>
          <p:cNvSpPr>
            <a:spLocks noChangeArrowheads="1"/>
          </p:cNvSpPr>
          <p:nvPr/>
        </p:nvSpPr>
        <p:spPr bwMode="auto">
          <a:xfrm rot="10800000">
            <a:off x="6553200" y="1779588"/>
            <a:ext cx="762000" cy="457200"/>
          </a:xfrm>
          <a:prstGeom prst="flowChartManualOperation">
            <a:avLst/>
          </a:prstGeom>
          <a:solidFill>
            <a:srgbClr val="000000"/>
          </a:solidFill>
          <a:ln w="9525">
            <a:solidFill>
              <a:srgbClr val="000000"/>
            </a:solidFill>
            <a:miter lim="800000"/>
            <a:headEnd/>
            <a:tailEnd/>
          </a:ln>
        </p:spPr>
        <p:txBody>
          <a:bodyPr wrap="none" anchor="ctr"/>
          <a:lstStyle/>
          <a:p>
            <a:endParaRPr lang="en-US"/>
          </a:p>
        </p:txBody>
      </p:sp>
      <p:sp>
        <p:nvSpPr>
          <p:cNvPr id="50195" name="Text Box 40"/>
          <p:cNvSpPr txBox="1">
            <a:spLocks noChangeArrowheads="1"/>
          </p:cNvSpPr>
          <p:nvPr/>
        </p:nvSpPr>
        <p:spPr bwMode="auto">
          <a:xfrm>
            <a:off x="2362200" y="3657600"/>
            <a:ext cx="1266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Arial Black" pitchFamily="34" charset="0"/>
              </a:rPr>
              <a:t>Father</a:t>
            </a:r>
          </a:p>
        </p:txBody>
      </p:sp>
      <p:sp>
        <p:nvSpPr>
          <p:cNvPr id="50196" name="Text Box 41"/>
          <p:cNvSpPr txBox="1">
            <a:spLocks noChangeArrowheads="1"/>
          </p:cNvSpPr>
          <p:nvPr/>
        </p:nvSpPr>
        <p:spPr bwMode="auto">
          <a:xfrm>
            <a:off x="6248400" y="457200"/>
            <a:ext cx="13509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Arial Black" pitchFamily="34" charset="0"/>
              </a:rPr>
              <a:t>Mother</a:t>
            </a:r>
          </a:p>
        </p:txBody>
      </p:sp>
      <p:grpSp>
        <p:nvGrpSpPr>
          <p:cNvPr id="50197" name="Group 42"/>
          <p:cNvGrpSpPr>
            <a:grpSpLocks/>
          </p:cNvGrpSpPr>
          <p:nvPr/>
        </p:nvGrpSpPr>
        <p:grpSpPr bwMode="auto">
          <a:xfrm>
            <a:off x="3733800" y="3505200"/>
            <a:ext cx="1336675" cy="1143000"/>
            <a:chOff x="432" y="1632"/>
            <a:chExt cx="1104" cy="912"/>
          </a:xfrm>
        </p:grpSpPr>
        <p:sp>
          <p:nvSpPr>
            <p:cNvPr id="50222" name="Oval 43"/>
            <p:cNvSpPr>
              <a:spLocks noChangeArrowheads="1"/>
            </p:cNvSpPr>
            <p:nvPr/>
          </p:nvSpPr>
          <p:spPr bwMode="auto">
            <a:xfrm rot="-2644016">
              <a:off x="960" y="1632"/>
              <a:ext cx="576" cy="432"/>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cxnSp>
          <p:nvCxnSpPr>
            <p:cNvPr id="50223" name="AutoShape 44"/>
            <p:cNvCxnSpPr>
              <a:cxnSpLocks noChangeShapeType="1"/>
            </p:cNvCxnSpPr>
            <p:nvPr/>
          </p:nvCxnSpPr>
          <p:spPr bwMode="auto">
            <a:xfrm flipV="1">
              <a:off x="432" y="2064"/>
              <a:ext cx="624" cy="480"/>
            </a:xfrm>
            <a:prstGeom prst="curvedConnector3">
              <a:avLst>
                <a:gd name="adj1" fmla="val 50000"/>
              </a:avLst>
            </a:prstGeom>
            <a:noFill/>
            <a:ln w="38100">
              <a:solidFill>
                <a:schemeClr val="tx1"/>
              </a:solidFill>
              <a:round/>
              <a:headEnd/>
              <a:tailEnd/>
            </a:ln>
            <a:extLst>
              <a:ext uri="{909E8E84-426E-40dd-AFC4-6F175D3DCCD1}">
                <a14:hiddenFill xmlns:a14="http://schemas.microsoft.com/office/drawing/2010/main">
                  <a:noFill/>
                </a14:hiddenFill>
              </a:ext>
            </a:extLst>
          </p:spPr>
        </p:cxnSp>
      </p:grpSp>
      <p:sp>
        <p:nvSpPr>
          <p:cNvPr id="50198" name="Oval 45"/>
          <p:cNvSpPr>
            <a:spLocks noChangeArrowheads="1"/>
          </p:cNvSpPr>
          <p:nvPr/>
        </p:nvSpPr>
        <p:spPr bwMode="auto">
          <a:xfrm>
            <a:off x="7467600" y="2209800"/>
            <a:ext cx="762000" cy="739775"/>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1" name="Text Box 46"/>
          <p:cNvSpPr txBox="1">
            <a:spLocks noChangeArrowheads="1"/>
          </p:cNvSpPr>
          <p:nvPr/>
        </p:nvSpPr>
        <p:spPr bwMode="auto">
          <a:xfrm>
            <a:off x="5791200" y="2236788"/>
            <a:ext cx="4413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t>e</a:t>
            </a:r>
          </a:p>
        </p:txBody>
      </p:sp>
      <p:sp>
        <p:nvSpPr>
          <p:cNvPr id="32" name="Line 52"/>
          <p:cNvSpPr>
            <a:spLocks noChangeShapeType="1"/>
          </p:cNvSpPr>
          <p:nvPr/>
        </p:nvSpPr>
        <p:spPr bwMode="auto">
          <a:xfrm>
            <a:off x="5957888" y="2947988"/>
            <a:ext cx="61912" cy="938212"/>
          </a:xfrm>
          <a:prstGeom prst="line">
            <a:avLst/>
          </a:prstGeom>
          <a:noFill/>
          <a:ln w="1016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3" name="Text Box 54"/>
          <p:cNvSpPr txBox="1">
            <a:spLocks noChangeArrowheads="1"/>
          </p:cNvSpPr>
          <p:nvPr/>
        </p:nvSpPr>
        <p:spPr bwMode="auto">
          <a:xfrm>
            <a:off x="5410200" y="3702050"/>
            <a:ext cx="492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rgbClr val="0000FF"/>
                </a:solidFill>
              </a:rPr>
              <a:t>E</a:t>
            </a:r>
          </a:p>
        </p:txBody>
      </p:sp>
      <p:sp>
        <p:nvSpPr>
          <p:cNvPr id="34" name="Text Box 55"/>
          <p:cNvSpPr txBox="1">
            <a:spLocks noChangeArrowheads="1"/>
          </p:cNvSpPr>
          <p:nvPr/>
        </p:nvSpPr>
        <p:spPr bwMode="auto">
          <a:xfrm>
            <a:off x="7620000" y="2254250"/>
            <a:ext cx="441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t>e</a:t>
            </a:r>
          </a:p>
        </p:txBody>
      </p:sp>
      <p:sp>
        <p:nvSpPr>
          <p:cNvPr id="35" name="Line 56"/>
          <p:cNvSpPr>
            <a:spLocks noChangeShapeType="1"/>
          </p:cNvSpPr>
          <p:nvPr/>
        </p:nvSpPr>
        <p:spPr bwMode="auto">
          <a:xfrm>
            <a:off x="7791450" y="2971800"/>
            <a:ext cx="130175" cy="914400"/>
          </a:xfrm>
          <a:prstGeom prst="line">
            <a:avLst/>
          </a:prstGeom>
          <a:noFill/>
          <a:ln w="1016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6" name="Text Box 57"/>
          <p:cNvSpPr txBox="1">
            <a:spLocks noChangeArrowheads="1"/>
          </p:cNvSpPr>
          <p:nvPr/>
        </p:nvSpPr>
        <p:spPr bwMode="auto">
          <a:xfrm>
            <a:off x="7258050" y="3760788"/>
            <a:ext cx="4921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rgbClr val="0000FF"/>
                </a:solidFill>
              </a:rPr>
              <a:t>E</a:t>
            </a:r>
          </a:p>
        </p:txBody>
      </p:sp>
      <p:sp>
        <p:nvSpPr>
          <p:cNvPr id="37" name="Text Box 58"/>
          <p:cNvSpPr txBox="1">
            <a:spLocks noChangeArrowheads="1"/>
          </p:cNvSpPr>
          <p:nvPr/>
        </p:nvSpPr>
        <p:spPr bwMode="auto">
          <a:xfrm>
            <a:off x="4495800" y="3429000"/>
            <a:ext cx="492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t>E</a:t>
            </a:r>
          </a:p>
        </p:txBody>
      </p:sp>
      <p:sp>
        <p:nvSpPr>
          <p:cNvPr id="38" name="Line 59"/>
          <p:cNvSpPr>
            <a:spLocks noChangeShapeType="1"/>
          </p:cNvSpPr>
          <p:nvPr/>
        </p:nvSpPr>
        <p:spPr bwMode="auto">
          <a:xfrm>
            <a:off x="4937125" y="3886200"/>
            <a:ext cx="2514600" cy="228600"/>
          </a:xfrm>
          <a:prstGeom prst="line">
            <a:avLst/>
          </a:prstGeom>
          <a:noFill/>
          <a:ln w="1016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 name="Text Box 60"/>
          <p:cNvSpPr txBox="1">
            <a:spLocks noChangeArrowheads="1"/>
          </p:cNvSpPr>
          <p:nvPr/>
        </p:nvSpPr>
        <p:spPr bwMode="auto">
          <a:xfrm>
            <a:off x="5784850" y="3733800"/>
            <a:ext cx="441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rgbClr val="FF0000"/>
                </a:solidFill>
              </a:rPr>
              <a:t>e</a:t>
            </a:r>
          </a:p>
        </p:txBody>
      </p:sp>
      <p:sp>
        <p:nvSpPr>
          <p:cNvPr id="40" name="Line 71"/>
          <p:cNvSpPr>
            <a:spLocks noChangeShapeType="1"/>
          </p:cNvSpPr>
          <p:nvPr/>
        </p:nvSpPr>
        <p:spPr bwMode="auto">
          <a:xfrm flipH="1">
            <a:off x="6032500" y="2879725"/>
            <a:ext cx="0" cy="2682875"/>
          </a:xfrm>
          <a:prstGeom prst="line">
            <a:avLst/>
          </a:prstGeom>
          <a:noFill/>
          <a:ln w="1016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 name="Text Box 72"/>
          <p:cNvSpPr txBox="1">
            <a:spLocks noChangeArrowheads="1"/>
          </p:cNvSpPr>
          <p:nvPr/>
        </p:nvSpPr>
        <p:spPr bwMode="auto">
          <a:xfrm>
            <a:off x="5410200" y="5392738"/>
            <a:ext cx="4413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rgbClr val="0000FF"/>
                </a:solidFill>
              </a:rPr>
              <a:t>e</a:t>
            </a:r>
          </a:p>
        </p:txBody>
      </p:sp>
      <p:sp>
        <p:nvSpPr>
          <p:cNvPr id="42" name="Line 73"/>
          <p:cNvSpPr>
            <a:spLocks noChangeShapeType="1"/>
          </p:cNvSpPr>
          <p:nvPr/>
        </p:nvSpPr>
        <p:spPr bwMode="auto">
          <a:xfrm>
            <a:off x="7848600" y="2895600"/>
            <a:ext cx="73025" cy="2579688"/>
          </a:xfrm>
          <a:prstGeom prst="line">
            <a:avLst/>
          </a:prstGeom>
          <a:noFill/>
          <a:ln w="1016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3" name="Text Box 74"/>
          <p:cNvSpPr txBox="1">
            <a:spLocks noChangeArrowheads="1"/>
          </p:cNvSpPr>
          <p:nvPr/>
        </p:nvSpPr>
        <p:spPr bwMode="auto">
          <a:xfrm>
            <a:off x="7258050" y="5410200"/>
            <a:ext cx="441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rgbClr val="0000FF"/>
                </a:solidFill>
              </a:rPr>
              <a:t>e</a:t>
            </a:r>
          </a:p>
        </p:txBody>
      </p:sp>
      <p:sp>
        <p:nvSpPr>
          <p:cNvPr id="44" name="Text Box 76"/>
          <p:cNvSpPr txBox="1">
            <a:spLocks noChangeArrowheads="1"/>
          </p:cNvSpPr>
          <p:nvPr/>
        </p:nvSpPr>
        <p:spPr bwMode="auto">
          <a:xfrm>
            <a:off x="7620000" y="3778250"/>
            <a:ext cx="441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rgbClr val="FF0000"/>
                </a:solidFill>
              </a:rPr>
              <a:t>e</a:t>
            </a:r>
          </a:p>
        </p:txBody>
      </p:sp>
      <p:sp>
        <p:nvSpPr>
          <p:cNvPr id="45" name="Line 77"/>
          <p:cNvSpPr>
            <a:spLocks noChangeShapeType="1"/>
          </p:cNvSpPr>
          <p:nvPr/>
        </p:nvSpPr>
        <p:spPr bwMode="auto">
          <a:xfrm>
            <a:off x="5029200" y="5562600"/>
            <a:ext cx="2286000" cy="171450"/>
          </a:xfrm>
          <a:prstGeom prst="line">
            <a:avLst/>
          </a:prstGeom>
          <a:noFill/>
          <a:ln w="1016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6" name="Text Box 78"/>
          <p:cNvSpPr txBox="1">
            <a:spLocks noChangeArrowheads="1"/>
          </p:cNvSpPr>
          <p:nvPr/>
        </p:nvSpPr>
        <p:spPr bwMode="auto">
          <a:xfrm>
            <a:off x="7689850" y="5378450"/>
            <a:ext cx="441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rgbClr val="FF0000"/>
                </a:solidFill>
              </a:rPr>
              <a:t>e</a:t>
            </a:r>
          </a:p>
        </p:txBody>
      </p:sp>
      <p:sp>
        <p:nvSpPr>
          <p:cNvPr id="47" name="Text Box 79"/>
          <p:cNvSpPr txBox="1">
            <a:spLocks noChangeArrowheads="1"/>
          </p:cNvSpPr>
          <p:nvPr/>
        </p:nvSpPr>
        <p:spPr bwMode="auto">
          <a:xfrm>
            <a:off x="4495800" y="5257800"/>
            <a:ext cx="441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t>e</a:t>
            </a:r>
          </a:p>
        </p:txBody>
      </p:sp>
      <p:sp>
        <p:nvSpPr>
          <p:cNvPr id="48" name="Text Box 80"/>
          <p:cNvSpPr txBox="1">
            <a:spLocks noChangeArrowheads="1"/>
          </p:cNvSpPr>
          <p:nvPr/>
        </p:nvSpPr>
        <p:spPr bwMode="auto">
          <a:xfrm>
            <a:off x="5784850" y="5378450"/>
            <a:ext cx="441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rgbClr val="FF0000"/>
                </a:solidFill>
              </a:rPr>
              <a:t>e</a:t>
            </a:r>
          </a:p>
        </p:txBody>
      </p:sp>
      <p:sp>
        <p:nvSpPr>
          <p:cNvPr id="49" name="Line 81"/>
          <p:cNvSpPr>
            <a:spLocks noChangeShapeType="1"/>
          </p:cNvSpPr>
          <p:nvPr/>
        </p:nvSpPr>
        <p:spPr bwMode="auto">
          <a:xfrm>
            <a:off x="4953000" y="3886200"/>
            <a:ext cx="533400" cy="198438"/>
          </a:xfrm>
          <a:prstGeom prst="line">
            <a:avLst/>
          </a:prstGeom>
          <a:noFill/>
          <a:ln w="1016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0" name="Line 82"/>
          <p:cNvSpPr>
            <a:spLocks noChangeShapeType="1"/>
          </p:cNvSpPr>
          <p:nvPr/>
        </p:nvSpPr>
        <p:spPr bwMode="auto">
          <a:xfrm>
            <a:off x="5105400" y="5638800"/>
            <a:ext cx="381000" cy="109538"/>
          </a:xfrm>
          <a:prstGeom prst="line">
            <a:avLst/>
          </a:prstGeom>
          <a:noFill/>
          <a:ln w="1016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0219" name="TextBox 1"/>
          <p:cNvSpPr txBox="1">
            <a:spLocks noChangeArrowheads="1"/>
          </p:cNvSpPr>
          <p:nvPr/>
        </p:nvSpPr>
        <p:spPr bwMode="auto">
          <a:xfrm>
            <a:off x="239713" y="0"/>
            <a:ext cx="5040312"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dirty="0"/>
              <a:t>Practice Problem 1 - Part 3</a:t>
            </a:r>
          </a:p>
          <a:p>
            <a:pPr eaLnBrk="1" hangingPunct="1"/>
            <a:endParaRPr lang="en-US" sz="2000" dirty="0"/>
          </a:p>
          <a:p>
            <a:pPr eaLnBrk="1" hangingPunct="1"/>
            <a:r>
              <a:rPr lang="en-US" sz="2000" dirty="0"/>
              <a:t>So the father is heterozygous (</a:t>
            </a:r>
            <a:r>
              <a:rPr lang="en-US" sz="2000" b="1" dirty="0" err="1" smtClean="0">
                <a:solidFill>
                  <a:srgbClr val="0000FF"/>
                </a:solidFill>
              </a:rPr>
              <a:t>Ee</a:t>
            </a:r>
            <a:r>
              <a:rPr lang="en-US" sz="2000" dirty="0" smtClean="0"/>
              <a:t>).</a:t>
            </a:r>
            <a:endParaRPr lang="en-US" sz="2000" dirty="0"/>
          </a:p>
          <a:p>
            <a:pPr eaLnBrk="1" hangingPunct="1"/>
            <a:r>
              <a:rPr lang="en-US" sz="2000" dirty="0"/>
              <a:t>The mother is homozygous </a:t>
            </a:r>
            <a:r>
              <a:rPr lang="en-US" sz="2000" dirty="0" smtClean="0"/>
              <a:t>recessive </a:t>
            </a:r>
            <a:r>
              <a:rPr lang="en-US" sz="2000" dirty="0"/>
              <a:t>(</a:t>
            </a:r>
            <a:r>
              <a:rPr lang="en-US" sz="2000" b="1" dirty="0" err="1">
                <a:solidFill>
                  <a:srgbClr val="FF0000"/>
                </a:solidFill>
              </a:rPr>
              <a:t>ee</a:t>
            </a:r>
            <a:r>
              <a:rPr lang="en-US" sz="2000" dirty="0"/>
              <a:t>).</a:t>
            </a:r>
          </a:p>
          <a:p>
            <a:pPr eaLnBrk="1" hangingPunct="1"/>
            <a:endParaRPr lang="en-US" sz="2000" dirty="0"/>
          </a:p>
          <a:p>
            <a:pPr eaLnBrk="1" hangingPunct="1"/>
            <a:r>
              <a:rPr lang="en-US" sz="2000" b="1" u="sng" dirty="0"/>
              <a:t>Question:</a:t>
            </a:r>
            <a:r>
              <a:rPr lang="en-US" sz="2000" dirty="0"/>
              <a:t> What are the chances that their offspring will have attached earlobes?</a:t>
            </a:r>
          </a:p>
        </p:txBody>
      </p:sp>
      <p:sp>
        <p:nvSpPr>
          <p:cNvPr id="52" name="TextBox 51"/>
          <p:cNvSpPr txBox="1">
            <a:spLocks noChangeArrowheads="1"/>
          </p:cNvSpPr>
          <p:nvPr/>
        </p:nvSpPr>
        <p:spPr bwMode="auto">
          <a:xfrm>
            <a:off x="241300" y="2339975"/>
            <a:ext cx="5168900" cy="7080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b="1" u="sng">
                <a:solidFill>
                  <a:srgbClr val="003300"/>
                </a:solidFill>
              </a:rPr>
              <a:t>Answer: </a:t>
            </a:r>
            <a:r>
              <a:rPr lang="en-US" sz="2000">
                <a:solidFill>
                  <a:srgbClr val="003300"/>
                </a:solidFill>
              </a:rPr>
              <a:t> There is a 50% chance because there are two boxes with the </a:t>
            </a:r>
            <a:r>
              <a:rPr lang="en-US" sz="2000" b="1">
                <a:solidFill>
                  <a:srgbClr val="003300"/>
                </a:solidFill>
              </a:rPr>
              <a:t>ee</a:t>
            </a:r>
            <a:r>
              <a:rPr lang="en-US" sz="2000">
                <a:solidFill>
                  <a:srgbClr val="003300"/>
                </a:solidFill>
              </a:rPr>
              <a:t> genotype.</a:t>
            </a:r>
            <a:endParaRPr lang="en-US" sz="2000" b="1">
              <a:solidFill>
                <a:srgbClr val="003300"/>
              </a:solidFill>
            </a:endParaRPr>
          </a:p>
        </p:txBody>
      </p:sp>
      <p:sp>
        <p:nvSpPr>
          <p:cNvPr id="50221" name="Slide Number Placeholder 2"/>
          <p:cNvSpPr>
            <a:spLocks noGrp="1"/>
          </p:cNvSpPr>
          <p:nvPr>
            <p:ph type="sldNum" sz="quarter" idx="12"/>
          </p:nvPr>
        </p:nvSpPr>
        <p:spPr>
          <a:xfrm>
            <a:off x="7010400" y="7938"/>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E41873F-07B8-47C2-AC0C-53C4789200BD}" type="slidenum">
              <a:rPr lang="en-US" smtClean="0"/>
              <a:pPr eaLnBrk="1" hangingPunct="1"/>
              <a:t>5</a:t>
            </a:fld>
            <a:endParaRPr lang="en-US" smtClean="0"/>
          </a:p>
        </p:txBody>
      </p:sp>
    </p:spTree>
    <p:extLst>
      <p:ext uri="{BB962C8B-B14F-4D97-AF65-F5344CB8AC3E}">
        <p14:creationId xmlns:p14="http://schemas.microsoft.com/office/powerpoint/2010/main" val="39790615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mph" presetSubtype="2" fill="hold" nodeType="clickEffect">
                                  <p:stCondLst>
                                    <p:cond delay="0"/>
                                  </p:stCondLst>
                                  <p:childTnLst>
                                    <p:animClr clrSpc="rgb" dir="cw">
                                      <p:cBhvr>
                                        <p:cTn id="6" dur="500" fill="hold"/>
                                        <p:tgtEl>
                                          <p:spTgt spid="11"/>
                                        </p:tgtEl>
                                        <p:attrNameLst>
                                          <p:attrName>fillcolor</p:attrName>
                                        </p:attrNameLst>
                                      </p:cBhvr>
                                      <p:to>
                                        <a:schemeClr val="accent2"/>
                                      </p:to>
                                    </p:animClr>
                                    <p:set>
                                      <p:cBhvr>
                                        <p:cTn id="7" dur="500" fill="hold"/>
                                        <p:tgtEl>
                                          <p:spTgt spid="11"/>
                                        </p:tgtEl>
                                        <p:attrNameLst>
                                          <p:attrName>fill.type</p:attrName>
                                        </p:attrNameLst>
                                      </p:cBhvr>
                                      <p:to>
                                        <p:strVal val="solid"/>
                                      </p:to>
                                    </p:set>
                                    <p:set>
                                      <p:cBhvr>
                                        <p:cTn id="8" dur="500" fill="hold"/>
                                        <p:tgtEl>
                                          <p:spTgt spid="11"/>
                                        </p:tgtEl>
                                        <p:attrNameLst>
                                          <p:attrName>fill.on</p:attrName>
                                        </p:attrNameLst>
                                      </p:cBhvr>
                                      <p:to>
                                        <p:strVal val="true"/>
                                      </p:to>
                                    </p:set>
                                  </p:childTnLst>
                                </p:cTn>
                              </p:par>
                              <p:par>
                                <p:cTn id="9" presetID="1" presetClass="emph" presetSubtype="2" fill="hold" nodeType="withEffect">
                                  <p:stCondLst>
                                    <p:cond delay="0"/>
                                  </p:stCondLst>
                                  <p:childTnLst>
                                    <p:animClr clrSpc="rgb" dir="cw">
                                      <p:cBhvr>
                                        <p:cTn id="10" dur="500" fill="hold"/>
                                        <p:tgtEl>
                                          <p:spTgt spid="12"/>
                                        </p:tgtEl>
                                        <p:attrNameLst>
                                          <p:attrName>fillcolor</p:attrName>
                                        </p:attrNameLst>
                                      </p:cBhvr>
                                      <p:to>
                                        <a:schemeClr val="accent2"/>
                                      </p:to>
                                    </p:animClr>
                                    <p:set>
                                      <p:cBhvr>
                                        <p:cTn id="11" dur="500" fill="hold"/>
                                        <p:tgtEl>
                                          <p:spTgt spid="12"/>
                                        </p:tgtEl>
                                        <p:attrNameLst>
                                          <p:attrName>fill.type</p:attrName>
                                        </p:attrNameLst>
                                      </p:cBhvr>
                                      <p:to>
                                        <p:strVal val="solid"/>
                                      </p:to>
                                    </p:set>
                                    <p:set>
                                      <p:cBhvr>
                                        <p:cTn id="12" dur="500" fill="hold"/>
                                        <p:tgtEl>
                                          <p:spTgt spid="12"/>
                                        </p:tgtEl>
                                        <p:attrNameLst>
                                          <p:attrName>fill.on</p:attrName>
                                        </p:attrNameLst>
                                      </p:cBhvr>
                                      <p:to>
                                        <p:strVal val="true"/>
                                      </p:to>
                                    </p:set>
                                  </p:childTnLst>
                                </p:cTn>
                              </p:par>
                              <p:par>
                                <p:cTn id="13" presetID="1" presetClass="emph" presetSubtype="2" fill="hold" nodeType="withEffect">
                                  <p:stCondLst>
                                    <p:cond delay="0"/>
                                  </p:stCondLst>
                                  <p:childTnLst>
                                    <p:animClr clrSpc="rgb" dir="cw">
                                      <p:cBhvr>
                                        <p:cTn id="14" dur="500" fill="hold"/>
                                        <p:tgtEl>
                                          <p:spTgt spid="13"/>
                                        </p:tgtEl>
                                        <p:attrNameLst>
                                          <p:attrName>fillcolor</p:attrName>
                                        </p:attrNameLst>
                                      </p:cBhvr>
                                      <p:to>
                                        <a:schemeClr val="accent2"/>
                                      </p:to>
                                    </p:animClr>
                                    <p:set>
                                      <p:cBhvr>
                                        <p:cTn id="15" dur="500" fill="hold"/>
                                        <p:tgtEl>
                                          <p:spTgt spid="13"/>
                                        </p:tgtEl>
                                        <p:attrNameLst>
                                          <p:attrName>fill.type</p:attrName>
                                        </p:attrNameLst>
                                      </p:cBhvr>
                                      <p:to>
                                        <p:strVal val="solid"/>
                                      </p:to>
                                    </p:set>
                                    <p:set>
                                      <p:cBhvr>
                                        <p:cTn id="16" dur="500" fill="hold"/>
                                        <p:tgtEl>
                                          <p:spTgt spid="13"/>
                                        </p:tgtEl>
                                        <p:attrNameLst>
                                          <p:attrName>fill.on</p:attrName>
                                        </p:attrNameLst>
                                      </p:cBhvr>
                                      <p:to>
                                        <p:strVal val="true"/>
                                      </p:to>
                                    </p:set>
                                  </p:childTnLst>
                                </p:cTn>
                              </p:par>
                              <p:par>
                                <p:cTn id="17" presetID="1" presetClass="emph" presetSubtype="2" fill="hold" nodeType="withEffect">
                                  <p:stCondLst>
                                    <p:cond delay="0"/>
                                  </p:stCondLst>
                                  <p:childTnLst>
                                    <p:animClr clrSpc="rgb" dir="cw">
                                      <p:cBhvr>
                                        <p:cTn id="18" dur="500" fill="hold"/>
                                        <p:tgtEl>
                                          <p:spTgt spid="14"/>
                                        </p:tgtEl>
                                        <p:attrNameLst>
                                          <p:attrName>fillcolor</p:attrName>
                                        </p:attrNameLst>
                                      </p:cBhvr>
                                      <p:to>
                                        <a:schemeClr val="accent2"/>
                                      </p:to>
                                    </p:animClr>
                                    <p:set>
                                      <p:cBhvr>
                                        <p:cTn id="19" dur="500" fill="hold"/>
                                        <p:tgtEl>
                                          <p:spTgt spid="14"/>
                                        </p:tgtEl>
                                        <p:attrNameLst>
                                          <p:attrName>fill.type</p:attrName>
                                        </p:attrNameLst>
                                      </p:cBhvr>
                                      <p:to>
                                        <p:strVal val="solid"/>
                                      </p:to>
                                    </p:set>
                                    <p:set>
                                      <p:cBhvr>
                                        <p:cTn id="20" dur="500" fill="hold"/>
                                        <p:tgtEl>
                                          <p:spTgt spid="14"/>
                                        </p:tgtEl>
                                        <p:attrNameLst>
                                          <p:attrName>fill.on</p:attrName>
                                        </p:attrNameLst>
                                      </p:cBhvr>
                                      <p:to>
                                        <p:strVal val="true"/>
                                      </p:to>
                                    </p:set>
                                  </p:childTnLst>
                                </p:cTn>
                              </p:par>
                              <p:par>
                                <p:cTn id="21" presetID="1" presetClass="emph" presetSubtype="2" fill="hold" nodeType="withEffect">
                                  <p:stCondLst>
                                    <p:cond delay="0"/>
                                  </p:stCondLst>
                                  <p:childTnLst>
                                    <p:animClr clrSpc="rgb" dir="cw">
                                      <p:cBhvr>
                                        <p:cTn id="22" dur="500" fill="hold"/>
                                        <p:tgtEl>
                                          <p:spTgt spid="15"/>
                                        </p:tgtEl>
                                        <p:attrNameLst>
                                          <p:attrName>fillcolor</p:attrName>
                                        </p:attrNameLst>
                                      </p:cBhvr>
                                      <p:to>
                                        <a:schemeClr val="accent2"/>
                                      </p:to>
                                    </p:animClr>
                                    <p:set>
                                      <p:cBhvr>
                                        <p:cTn id="23" dur="500" fill="hold"/>
                                        <p:tgtEl>
                                          <p:spTgt spid="15"/>
                                        </p:tgtEl>
                                        <p:attrNameLst>
                                          <p:attrName>fill.type</p:attrName>
                                        </p:attrNameLst>
                                      </p:cBhvr>
                                      <p:to>
                                        <p:strVal val="solid"/>
                                      </p:to>
                                    </p:set>
                                    <p:set>
                                      <p:cBhvr>
                                        <p:cTn id="24" dur="500" fill="hold"/>
                                        <p:tgtEl>
                                          <p:spTgt spid="15"/>
                                        </p:tgtEl>
                                        <p:attrNameLst>
                                          <p:attrName>fill.on</p:attrName>
                                        </p:attrNameLst>
                                      </p:cBhvr>
                                      <p:to>
                                        <p:strVal val="true"/>
                                      </p:to>
                                    </p:set>
                                  </p:childTnLst>
                                </p:cTn>
                              </p:par>
                              <p:par>
                                <p:cTn id="25" presetID="1" presetClass="emph" presetSubtype="2" fill="hold" nodeType="withEffect">
                                  <p:stCondLst>
                                    <p:cond delay="0"/>
                                  </p:stCondLst>
                                  <p:childTnLst>
                                    <p:animClr clrSpc="rgb" dir="cw">
                                      <p:cBhvr>
                                        <p:cTn id="26" dur="500" fill="hold"/>
                                        <p:tgtEl>
                                          <p:spTgt spid="16"/>
                                        </p:tgtEl>
                                        <p:attrNameLst>
                                          <p:attrName>fillcolor</p:attrName>
                                        </p:attrNameLst>
                                      </p:cBhvr>
                                      <p:to>
                                        <a:schemeClr val="accent2"/>
                                      </p:to>
                                    </p:animClr>
                                    <p:set>
                                      <p:cBhvr>
                                        <p:cTn id="27" dur="500" fill="hold"/>
                                        <p:tgtEl>
                                          <p:spTgt spid="16"/>
                                        </p:tgtEl>
                                        <p:attrNameLst>
                                          <p:attrName>fill.type</p:attrName>
                                        </p:attrNameLst>
                                      </p:cBhvr>
                                      <p:to>
                                        <p:strVal val="solid"/>
                                      </p:to>
                                    </p:set>
                                    <p:set>
                                      <p:cBhvr>
                                        <p:cTn id="28" dur="500" fill="hold"/>
                                        <p:tgtEl>
                                          <p:spTgt spid="16"/>
                                        </p:tgtEl>
                                        <p:attrNameLst>
                                          <p:attrName>fill.on</p:attrName>
                                        </p:attrNameLst>
                                      </p:cBhvr>
                                      <p:to>
                                        <p:strVal val="true"/>
                                      </p:to>
                                    </p:set>
                                  </p:childTnLst>
                                </p:cTn>
                              </p:par>
                              <p:par>
                                <p:cTn id="29" presetID="1" presetClass="emph" presetSubtype="2" fill="hold" nodeType="withEffect">
                                  <p:stCondLst>
                                    <p:cond delay="0"/>
                                  </p:stCondLst>
                                  <p:childTnLst>
                                    <p:animClr clrSpc="rgb" dir="cw">
                                      <p:cBhvr>
                                        <p:cTn id="30" dur="500" fill="hold"/>
                                        <p:tgtEl>
                                          <p:spTgt spid="17"/>
                                        </p:tgtEl>
                                        <p:attrNameLst>
                                          <p:attrName>fillcolor</p:attrName>
                                        </p:attrNameLst>
                                      </p:cBhvr>
                                      <p:to>
                                        <a:schemeClr val="accent2"/>
                                      </p:to>
                                    </p:animClr>
                                    <p:set>
                                      <p:cBhvr>
                                        <p:cTn id="31" dur="500" fill="hold"/>
                                        <p:tgtEl>
                                          <p:spTgt spid="17"/>
                                        </p:tgtEl>
                                        <p:attrNameLst>
                                          <p:attrName>fill.type</p:attrName>
                                        </p:attrNameLst>
                                      </p:cBhvr>
                                      <p:to>
                                        <p:strVal val="solid"/>
                                      </p:to>
                                    </p:set>
                                    <p:set>
                                      <p:cBhvr>
                                        <p:cTn id="32" dur="500" fill="hold"/>
                                        <p:tgtEl>
                                          <p:spTgt spid="17"/>
                                        </p:tgtEl>
                                        <p:attrNameLst>
                                          <p:attrName>fill.on</p:attrName>
                                        </p:attrNameLst>
                                      </p:cBhvr>
                                      <p:to>
                                        <p:strVal val="true"/>
                                      </p:to>
                                    </p:set>
                                  </p:childTnLst>
                                </p:cTn>
                              </p:par>
                              <p:par>
                                <p:cTn id="33" presetID="7" presetClass="emph" presetSubtype="2" fill="hold" nodeType="withEffect">
                                  <p:stCondLst>
                                    <p:cond delay="0"/>
                                  </p:stCondLst>
                                  <p:childTnLst>
                                    <p:animClr clrSpc="rgb" dir="cw">
                                      <p:cBhvr>
                                        <p:cTn id="34" dur="500" fill="hold"/>
                                        <p:tgtEl>
                                          <p:spTgt spid="11"/>
                                        </p:tgtEl>
                                        <p:attrNameLst>
                                          <p:attrName>stroke.color</p:attrName>
                                        </p:attrNameLst>
                                      </p:cBhvr>
                                      <p:to>
                                        <a:schemeClr val="accent2"/>
                                      </p:to>
                                    </p:animClr>
                                    <p:set>
                                      <p:cBhvr>
                                        <p:cTn id="35" dur="500" fill="hold"/>
                                        <p:tgtEl>
                                          <p:spTgt spid="11"/>
                                        </p:tgtEl>
                                        <p:attrNameLst>
                                          <p:attrName>stroke.on</p:attrName>
                                        </p:attrNameLst>
                                      </p:cBhvr>
                                      <p:to>
                                        <p:strVal val="true"/>
                                      </p:to>
                                    </p:set>
                                  </p:childTnLst>
                                </p:cTn>
                              </p:par>
                              <p:par>
                                <p:cTn id="36" presetID="7" presetClass="emph" presetSubtype="2" fill="hold" nodeType="withEffect">
                                  <p:stCondLst>
                                    <p:cond delay="0"/>
                                  </p:stCondLst>
                                  <p:childTnLst>
                                    <p:animClr clrSpc="rgb" dir="cw">
                                      <p:cBhvr>
                                        <p:cTn id="37" dur="500" fill="hold"/>
                                        <p:tgtEl>
                                          <p:spTgt spid="12"/>
                                        </p:tgtEl>
                                        <p:attrNameLst>
                                          <p:attrName>stroke.color</p:attrName>
                                        </p:attrNameLst>
                                      </p:cBhvr>
                                      <p:to>
                                        <a:schemeClr val="accent2"/>
                                      </p:to>
                                    </p:animClr>
                                    <p:set>
                                      <p:cBhvr>
                                        <p:cTn id="38" dur="500" fill="hold"/>
                                        <p:tgtEl>
                                          <p:spTgt spid="12"/>
                                        </p:tgtEl>
                                        <p:attrNameLst>
                                          <p:attrName>stroke.on</p:attrName>
                                        </p:attrNameLst>
                                      </p:cBhvr>
                                      <p:to>
                                        <p:strVal val="true"/>
                                      </p:to>
                                    </p:set>
                                  </p:childTnLst>
                                </p:cTn>
                              </p:par>
                              <p:par>
                                <p:cTn id="39" presetID="7" presetClass="emph" presetSubtype="2" fill="hold" nodeType="withEffect">
                                  <p:stCondLst>
                                    <p:cond delay="0"/>
                                  </p:stCondLst>
                                  <p:childTnLst>
                                    <p:animClr clrSpc="rgb" dir="cw">
                                      <p:cBhvr>
                                        <p:cTn id="40" dur="500" fill="hold"/>
                                        <p:tgtEl>
                                          <p:spTgt spid="13"/>
                                        </p:tgtEl>
                                        <p:attrNameLst>
                                          <p:attrName>stroke.color</p:attrName>
                                        </p:attrNameLst>
                                      </p:cBhvr>
                                      <p:to>
                                        <a:schemeClr val="accent2"/>
                                      </p:to>
                                    </p:animClr>
                                    <p:set>
                                      <p:cBhvr>
                                        <p:cTn id="41" dur="500" fill="hold"/>
                                        <p:tgtEl>
                                          <p:spTgt spid="13"/>
                                        </p:tgtEl>
                                        <p:attrNameLst>
                                          <p:attrName>stroke.on</p:attrName>
                                        </p:attrNameLst>
                                      </p:cBhvr>
                                      <p:to>
                                        <p:strVal val="true"/>
                                      </p:to>
                                    </p:set>
                                  </p:childTnLst>
                                </p:cTn>
                              </p:par>
                              <p:par>
                                <p:cTn id="42" presetID="7" presetClass="emph" presetSubtype="2" fill="hold" nodeType="withEffect">
                                  <p:stCondLst>
                                    <p:cond delay="0"/>
                                  </p:stCondLst>
                                  <p:childTnLst>
                                    <p:animClr clrSpc="rgb" dir="cw">
                                      <p:cBhvr>
                                        <p:cTn id="43" dur="500" fill="hold"/>
                                        <p:tgtEl>
                                          <p:spTgt spid="14"/>
                                        </p:tgtEl>
                                        <p:attrNameLst>
                                          <p:attrName>stroke.color</p:attrName>
                                        </p:attrNameLst>
                                      </p:cBhvr>
                                      <p:to>
                                        <a:schemeClr val="accent2"/>
                                      </p:to>
                                    </p:animClr>
                                    <p:set>
                                      <p:cBhvr>
                                        <p:cTn id="44" dur="500" fill="hold"/>
                                        <p:tgtEl>
                                          <p:spTgt spid="14"/>
                                        </p:tgtEl>
                                        <p:attrNameLst>
                                          <p:attrName>stroke.on</p:attrName>
                                        </p:attrNameLst>
                                      </p:cBhvr>
                                      <p:to>
                                        <p:strVal val="true"/>
                                      </p:to>
                                    </p:set>
                                  </p:childTnLst>
                                </p:cTn>
                              </p:par>
                              <p:par>
                                <p:cTn id="45" presetID="7" presetClass="emph" presetSubtype="2" fill="hold" nodeType="withEffect">
                                  <p:stCondLst>
                                    <p:cond delay="0"/>
                                  </p:stCondLst>
                                  <p:childTnLst>
                                    <p:animClr clrSpc="rgb" dir="cw">
                                      <p:cBhvr>
                                        <p:cTn id="46" dur="500" fill="hold"/>
                                        <p:tgtEl>
                                          <p:spTgt spid="15"/>
                                        </p:tgtEl>
                                        <p:attrNameLst>
                                          <p:attrName>stroke.color</p:attrName>
                                        </p:attrNameLst>
                                      </p:cBhvr>
                                      <p:to>
                                        <a:schemeClr val="accent2"/>
                                      </p:to>
                                    </p:animClr>
                                    <p:set>
                                      <p:cBhvr>
                                        <p:cTn id="47" dur="500" fill="hold"/>
                                        <p:tgtEl>
                                          <p:spTgt spid="15"/>
                                        </p:tgtEl>
                                        <p:attrNameLst>
                                          <p:attrName>stroke.on</p:attrName>
                                        </p:attrNameLst>
                                      </p:cBhvr>
                                      <p:to>
                                        <p:strVal val="true"/>
                                      </p:to>
                                    </p:set>
                                  </p:childTnLst>
                                </p:cTn>
                              </p:par>
                              <p:par>
                                <p:cTn id="48" presetID="7" presetClass="emph" presetSubtype="2" fill="hold" nodeType="withEffect">
                                  <p:stCondLst>
                                    <p:cond delay="0"/>
                                  </p:stCondLst>
                                  <p:childTnLst>
                                    <p:animClr clrSpc="rgb" dir="cw">
                                      <p:cBhvr>
                                        <p:cTn id="49" dur="500" fill="hold"/>
                                        <p:tgtEl>
                                          <p:spTgt spid="16"/>
                                        </p:tgtEl>
                                        <p:attrNameLst>
                                          <p:attrName>stroke.color</p:attrName>
                                        </p:attrNameLst>
                                      </p:cBhvr>
                                      <p:to>
                                        <a:schemeClr val="accent2"/>
                                      </p:to>
                                    </p:animClr>
                                    <p:set>
                                      <p:cBhvr>
                                        <p:cTn id="50" dur="500" fill="hold"/>
                                        <p:tgtEl>
                                          <p:spTgt spid="16"/>
                                        </p:tgtEl>
                                        <p:attrNameLst>
                                          <p:attrName>stroke.on</p:attrName>
                                        </p:attrNameLst>
                                      </p:cBhvr>
                                      <p:to>
                                        <p:strVal val="true"/>
                                      </p:to>
                                    </p:set>
                                  </p:childTnLst>
                                </p:cTn>
                              </p:par>
                              <p:par>
                                <p:cTn id="51" presetID="7" presetClass="emph" presetSubtype="2" fill="hold" nodeType="withEffect">
                                  <p:stCondLst>
                                    <p:cond delay="0"/>
                                  </p:stCondLst>
                                  <p:childTnLst>
                                    <p:animClr clrSpc="rgb" dir="cw">
                                      <p:cBhvr>
                                        <p:cTn id="52" dur="500" fill="hold"/>
                                        <p:tgtEl>
                                          <p:spTgt spid="17"/>
                                        </p:tgtEl>
                                        <p:attrNameLst>
                                          <p:attrName>stroke.color</p:attrName>
                                        </p:attrNameLst>
                                      </p:cBhvr>
                                      <p:to>
                                        <a:schemeClr val="accent2"/>
                                      </p:to>
                                    </p:animClr>
                                    <p:set>
                                      <p:cBhvr>
                                        <p:cTn id="53" dur="500" fill="hold"/>
                                        <p:tgtEl>
                                          <p:spTgt spid="17"/>
                                        </p:tgtEl>
                                        <p:attrNameLst>
                                          <p:attrName>stroke.on</p:attrName>
                                        </p:attrNameLst>
                                      </p:cBhvr>
                                      <p:to>
                                        <p:strVal val="true"/>
                                      </p:to>
                                    </p:set>
                                  </p:childTnLst>
                                </p:cTn>
                              </p:par>
                            </p:childTnLst>
                          </p:cTn>
                        </p:par>
                        <p:par>
                          <p:cTn id="54" fill="hold" nodeType="afterGroup">
                            <p:stCondLst>
                              <p:cond delay="500"/>
                            </p:stCondLst>
                            <p:childTnLst>
                              <p:par>
                                <p:cTn id="55" presetID="3" presetClass="emph" presetSubtype="2" fill="hold" grpId="0" nodeType="afterEffect">
                                  <p:stCondLst>
                                    <p:cond delay="0"/>
                                  </p:stCondLst>
                                  <p:childTnLst>
                                    <p:animClr clrSpc="rgb" dir="cw">
                                      <p:cBhvr override="childStyle">
                                        <p:cTn id="56" dur="500" fill="hold"/>
                                        <p:tgtEl>
                                          <p:spTgt spid="37"/>
                                        </p:tgtEl>
                                        <p:attrNameLst>
                                          <p:attrName>style.color</p:attrName>
                                        </p:attrNameLst>
                                      </p:cBhvr>
                                      <p:to>
                                        <a:schemeClr val="accent2"/>
                                      </p:to>
                                    </p:animClr>
                                  </p:childTnLst>
                                </p:cTn>
                              </p:par>
                            </p:childTnLst>
                          </p:cTn>
                        </p:par>
                        <p:par>
                          <p:cTn id="57" fill="hold" nodeType="afterGroup">
                            <p:stCondLst>
                              <p:cond delay="1000"/>
                            </p:stCondLst>
                            <p:childTnLst>
                              <p:par>
                                <p:cTn id="58" presetID="9" presetClass="entr" presetSubtype="0" fill="hold" grpId="0" nodeType="afterEffect">
                                  <p:stCondLst>
                                    <p:cond delay="0"/>
                                  </p:stCondLst>
                                  <p:childTnLst>
                                    <p:set>
                                      <p:cBhvr>
                                        <p:cTn id="59" dur="1" fill="hold">
                                          <p:stCondLst>
                                            <p:cond delay="0"/>
                                          </p:stCondLst>
                                        </p:cTn>
                                        <p:tgtEl>
                                          <p:spTgt spid="49"/>
                                        </p:tgtEl>
                                        <p:attrNameLst>
                                          <p:attrName>style.visibility</p:attrName>
                                        </p:attrNameLst>
                                      </p:cBhvr>
                                      <p:to>
                                        <p:strVal val="visible"/>
                                      </p:to>
                                    </p:set>
                                    <p:animEffect transition="in" filter="dissolve">
                                      <p:cBhvr>
                                        <p:cTn id="60" dur="500"/>
                                        <p:tgtEl>
                                          <p:spTgt spid="49"/>
                                        </p:tgtEl>
                                      </p:cBhvr>
                                    </p:animEffect>
                                  </p:childTnLst>
                                </p:cTn>
                              </p:par>
                            </p:childTnLst>
                          </p:cTn>
                        </p:par>
                        <p:par>
                          <p:cTn id="61" fill="hold" nodeType="afterGroup">
                            <p:stCondLst>
                              <p:cond delay="1500"/>
                            </p:stCondLst>
                            <p:childTnLst>
                              <p:par>
                                <p:cTn id="62" presetID="9" presetClass="entr" presetSubtype="0"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dissolve">
                                      <p:cBhvr>
                                        <p:cTn id="64" dur="500"/>
                                        <p:tgtEl>
                                          <p:spTgt spid="33"/>
                                        </p:tgtEl>
                                      </p:cBhvr>
                                    </p:animEffect>
                                  </p:childTnLst>
                                </p:cTn>
                              </p:par>
                            </p:childTnLst>
                          </p:cTn>
                        </p:par>
                        <p:par>
                          <p:cTn id="65" fill="hold" nodeType="afterGroup">
                            <p:stCondLst>
                              <p:cond delay="2000"/>
                            </p:stCondLst>
                            <p:childTnLst>
                              <p:par>
                                <p:cTn id="66" presetID="9" presetClass="exit" presetSubtype="0" fill="hold" grpId="1" nodeType="afterEffect">
                                  <p:stCondLst>
                                    <p:cond delay="0"/>
                                  </p:stCondLst>
                                  <p:childTnLst>
                                    <p:animEffect transition="out" filter="dissolve">
                                      <p:cBhvr>
                                        <p:cTn id="67" dur="500"/>
                                        <p:tgtEl>
                                          <p:spTgt spid="49"/>
                                        </p:tgtEl>
                                      </p:cBhvr>
                                    </p:animEffect>
                                    <p:set>
                                      <p:cBhvr>
                                        <p:cTn id="68" dur="1" fill="hold">
                                          <p:stCondLst>
                                            <p:cond delay="499"/>
                                          </p:stCondLst>
                                        </p:cTn>
                                        <p:tgtEl>
                                          <p:spTgt spid="49"/>
                                        </p:tgtEl>
                                        <p:attrNameLst>
                                          <p:attrName>style.visibility</p:attrName>
                                        </p:attrNameLst>
                                      </p:cBhvr>
                                      <p:to>
                                        <p:strVal val="hidden"/>
                                      </p:to>
                                    </p:set>
                                  </p:childTnLst>
                                </p:cTn>
                              </p:par>
                            </p:childTnLst>
                          </p:cTn>
                        </p:par>
                        <p:par>
                          <p:cTn id="69" fill="hold" nodeType="afterGroup">
                            <p:stCondLst>
                              <p:cond delay="2500"/>
                            </p:stCondLst>
                            <p:childTnLst>
                              <p:par>
                                <p:cTn id="70" presetID="9" presetClass="entr" presetSubtype="0" fill="hold" grpId="0" nodeType="after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dissolve">
                                      <p:cBhvr>
                                        <p:cTn id="72" dur="500"/>
                                        <p:tgtEl>
                                          <p:spTgt spid="38"/>
                                        </p:tgtEl>
                                      </p:cBhvr>
                                    </p:animEffect>
                                  </p:childTnLst>
                                </p:cTn>
                              </p:par>
                            </p:childTnLst>
                          </p:cTn>
                        </p:par>
                        <p:par>
                          <p:cTn id="73" fill="hold" nodeType="afterGroup">
                            <p:stCondLst>
                              <p:cond delay="3000"/>
                            </p:stCondLst>
                            <p:childTnLst>
                              <p:par>
                                <p:cTn id="74" presetID="9" presetClass="entr" presetSubtype="0" fill="hold" grpId="0" nodeType="afterEffect">
                                  <p:stCondLst>
                                    <p:cond delay="0"/>
                                  </p:stCondLst>
                                  <p:childTnLst>
                                    <p:set>
                                      <p:cBhvr>
                                        <p:cTn id="75" dur="1" fill="hold">
                                          <p:stCondLst>
                                            <p:cond delay="0"/>
                                          </p:stCondLst>
                                        </p:cTn>
                                        <p:tgtEl>
                                          <p:spTgt spid="36"/>
                                        </p:tgtEl>
                                        <p:attrNameLst>
                                          <p:attrName>style.visibility</p:attrName>
                                        </p:attrNameLst>
                                      </p:cBhvr>
                                      <p:to>
                                        <p:strVal val="visible"/>
                                      </p:to>
                                    </p:set>
                                    <p:animEffect transition="in" filter="dissolve">
                                      <p:cBhvr>
                                        <p:cTn id="76" dur="500"/>
                                        <p:tgtEl>
                                          <p:spTgt spid="36"/>
                                        </p:tgtEl>
                                      </p:cBhvr>
                                    </p:animEffect>
                                  </p:childTnLst>
                                </p:cTn>
                              </p:par>
                            </p:childTnLst>
                          </p:cTn>
                        </p:par>
                        <p:par>
                          <p:cTn id="77" fill="hold" nodeType="afterGroup">
                            <p:stCondLst>
                              <p:cond delay="3500"/>
                            </p:stCondLst>
                            <p:childTnLst>
                              <p:par>
                                <p:cTn id="78" presetID="9" presetClass="exit" presetSubtype="0" fill="hold" grpId="1" nodeType="afterEffect">
                                  <p:stCondLst>
                                    <p:cond delay="0"/>
                                  </p:stCondLst>
                                  <p:childTnLst>
                                    <p:animEffect transition="out" filter="dissolve">
                                      <p:cBhvr>
                                        <p:cTn id="79" dur="500"/>
                                        <p:tgtEl>
                                          <p:spTgt spid="38"/>
                                        </p:tgtEl>
                                      </p:cBhvr>
                                    </p:animEffect>
                                    <p:set>
                                      <p:cBhvr>
                                        <p:cTn id="80" dur="1" fill="hold">
                                          <p:stCondLst>
                                            <p:cond delay="499"/>
                                          </p:stCondLst>
                                        </p:cTn>
                                        <p:tgtEl>
                                          <p:spTgt spid="38"/>
                                        </p:tgtEl>
                                        <p:attrNameLst>
                                          <p:attrName>style.visibility</p:attrName>
                                        </p:attrNameLst>
                                      </p:cBhvr>
                                      <p:to>
                                        <p:strVal val="hidden"/>
                                      </p:to>
                                    </p:set>
                                  </p:childTnLst>
                                </p:cTn>
                              </p:par>
                            </p:childTnLst>
                          </p:cTn>
                        </p:par>
                        <p:par>
                          <p:cTn id="81" fill="hold" nodeType="afterGroup">
                            <p:stCondLst>
                              <p:cond delay="4000"/>
                            </p:stCondLst>
                            <p:childTnLst>
                              <p:par>
                                <p:cTn id="82" presetID="9" presetClass="entr" presetSubtype="0" fill="hold" grpId="0" nodeType="afterEffect">
                                  <p:stCondLst>
                                    <p:cond delay="0"/>
                                  </p:stCondLst>
                                  <p:childTnLst>
                                    <p:set>
                                      <p:cBhvr>
                                        <p:cTn id="83" dur="1" fill="hold">
                                          <p:stCondLst>
                                            <p:cond delay="0"/>
                                          </p:stCondLst>
                                        </p:cTn>
                                        <p:tgtEl>
                                          <p:spTgt spid="50"/>
                                        </p:tgtEl>
                                        <p:attrNameLst>
                                          <p:attrName>style.visibility</p:attrName>
                                        </p:attrNameLst>
                                      </p:cBhvr>
                                      <p:to>
                                        <p:strVal val="visible"/>
                                      </p:to>
                                    </p:set>
                                    <p:animEffect transition="in" filter="dissolve">
                                      <p:cBhvr>
                                        <p:cTn id="84" dur="500"/>
                                        <p:tgtEl>
                                          <p:spTgt spid="50"/>
                                        </p:tgtEl>
                                      </p:cBhvr>
                                    </p:animEffect>
                                  </p:childTnLst>
                                </p:cTn>
                              </p:par>
                            </p:childTnLst>
                          </p:cTn>
                        </p:par>
                        <p:par>
                          <p:cTn id="85" fill="hold" nodeType="afterGroup">
                            <p:stCondLst>
                              <p:cond delay="4500"/>
                            </p:stCondLst>
                            <p:childTnLst>
                              <p:par>
                                <p:cTn id="86" presetID="3" presetClass="emph" presetSubtype="2" fill="hold" grpId="0" nodeType="afterEffect">
                                  <p:stCondLst>
                                    <p:cond delay="0"/>
                                  </p:stCondLst>
                                  <p:childTnLst>
                                    <p:animClr clrSpc="rgb" dir="cw">
                                      <p:cBhvr override="childStyle">
                                        <p:cTn id="87" dur="500" fill="hold"/>
                                        <p:tgtEl>
                                          <p:spTgt spid="47"/>
                                        </p:tgtEl>
                                        <p:attrNameLst>
                                          <p:attrName>style.color</p:attrName>
                                        </p:attrNameLst>
                                      </p:cBhvr>
                                      <p:to>
                                        <a:schemeClr val="accent2"/>
                                      </p:to>
                                    </p:animClr>
                                  </p:childTnLst>
                                </p:cTn>
                              </p:par>
                            </p:childTnLst>
                          </p:cTn>
                        </p:par>
                        <p:par>
                          <p:cTn id="88" fill="hold" nodeType="afterGroup">
                            <p:stCondLst>
                              <p:cond delay="5000"/>
                            </p:stCondLst>
                            <p:childTnLst>
                              <p:par>
                                <p:cTn id="89" presetID="9" presetClass="entr" presetSubtype="0" fill="hold" grpId="0" nodeType="afterEffect">
                                  <p:stCondLst>
                                    <p:cond delay="0"/>
                                  </p:stCondLst>
                                  <p:childTnLst>
                                    <p:set>
                                      <p:cBhvr>
                                        <p:cTn id="90" dur="1" fill="hold">
                                          <p:stCondLst>
                                            <p:cond delay="0"/>
                                          </p:stCondLst>
                                        </p:cTn>
                                        <p:tgtEl>
                                          <p:spTgt spid="41"/>
                                        </p:tgtEl>
                                        <p:attrNameLst>
                                          <p:attrName>style.visibility</p:attrName>
                                        </p:attrNameLst>
                                      </p:cBhvr>
                                      <p:to>
                                        <p:strVal val="visible"/>
                                      </p:to>
                                    </p:set>
                                    <p:animEffect transition="in" filter="dissolve">
                                      <p:cBhvr>
                                        <p:cTn id="91" dur="500"/>
                                        <p:tgtEl>
                                          <p:spTgt spid="41"/>
                                        </p:tgtEl>
                                      </p:cBhvr>
                                    </p:animEffect>
                                  </p:childTnLst>
                                </p:cTn>
                              </p:par>
                            </p:childTnLst>
                          </p:cTn>
                        </p:par>
                        <p:par>
                          <p:cTn id="92" fill="hold" nodeType="afterGroup">
                            <p:stCondLst>
                              <p:cond delay="5500"/>
                            </p:stCondLst>
                            <p:childTnLst>
                              <p:par>
                                <p:cTn id="93" presetID="9" presetClass="exit" presetSubtype="0" fill="hold" grpId="1" nodeType="afterEffect">
                                  <p:stCondLst>
                                    <p:cond delay="0"/>
                                  </p:stCondLst>
                                  <p:childTnLst>
                                    <p:animEffect transition="out" filter="dissolve">
                                      <p:cBhvr>
                                        <p:cTn id="94" dur="500"/>
                                        <p:tgtEl>
                                          <p:spTgt spid="50"/>
                                        </p:tgtEl>
                                      </p:cBhvr>
                                    </p:animEffect>
                                    <p:set>
                                      <p:cBhvr>
                                        <p:cTn id="95" dur="1" fill="hold">
                                          <p:stCondLst>
                                            <p:cond delay="499"/>
                                          </p:stCondLst>
                                        </p:cTn>
                                        <p:tgtEl>
                                          <p:spTgt spid="50"/>
                                        </p:tgtEl>
                                        <p:attrNameLst>
                                          <p:attrName>style.visibility</p:attrName>
                                        </p:attrNameLst>
                                      </p:cBhvr>
                                      <p:to>
                                        <p:strVal val="hidden"/>
                                      </p:to>
                                    </p:set>
                                  </p:childTnLst>
                                </p:cTn>
                              </p:par>
                            </p:childTnLst>
                          </p:cTn>
                        </p:par>
                        <p:par>
                          <p:cTn id="96" fill="hold" nodeType="afterGroup">
                            <p:stCondLst>
                              <p:cond delay="6000"/>
                            </p:stCondLst>
                            <p:childTnLst>
                              <p:par>
                                <p:cTn id="97" presetID="9" presetClass="entr" presetSubtype="0" fill="hold" grpId="0" nodeType="afterEffect">
                                  <p:stCondLst>
                                    <p:cond delay="0"/>
                                  </p:stCondLst>
                                  <p:childTnLst>
                                    <p:set>
                                      <p:cBhvr>
                                        <p:cTn id="98" dur="1" fill="hold">
                                          <p:stCondLst>
                                            <p:cond delay="0"/>
                                          </p:stCondLst>
                                        </p:cTn>
                                        <p:tgtEl>
                                          <p:spTgt spid="45"/>
                                        </p:tgtEl>
                                        <p:attrNameLst>
                                          <p:attrName>style.visibility</p:attrName>
                                        </p:attrNameLst>
                                      </p:cBhvr>
                                      <p:to>
                                        <p:strVal val="visible"/>
                                      </p:to>
                                    </p:set>
                                    <p:animEffect transition="in" filter="dissolve">
                                      <p:cBhvr>
                                        <p:cTn id="99" dur="500"/>
                                        <p:tgtEl>
                                          <p:spTgt spid="45"/>
                                        </p:tgtEl>
                                      </p:cBhvr>
                                    </p:animEffect>
                                  </p:childTnLst>
                                </p:cTn>
                              </p:par>
                            </p:childTnLst>
                          </p:cTn>
                        </p:par>
                        <p:par>
                          <p:cTn id="100" fill="hold" nodeType="afterGroup">
                            <p:stCondLst>
                              <p:cond delay="6500"/>
                            </p:stCondLst>
                            <p:childTnLst>
                              <p:par>
                                <p:cTn id="101" presetID="9" presetClass="entr" presetSubtype="0" fill="hold" grpId="0" nodeType="afterEffect">
                                  <p:stCondLst>
                                    <p:cond delay="0"/>
                                  </p:stCondLst>
                                  <p:childTnLst>
                                    <p:set>
                                      <p:cBhvr>
                                        <p:cTn id="102" dur="1" fill="hold">
                                          <p:stCondLst>
                                            <p:cond delay="0"/>
                                          </p:stCondLst>
                                        </p:cTn>
                                        <p:tgtEl>
                                          <p:spTgt spid="43"/>
                                        </p:tgtEl>
                                        <p:attrNameLst>
                                          <p:attrName>style.visibility</p:attrName>
                                        </p:attrNameLst>
                                      </p:cBhvr>
                                      <p:to>
                                        <p:strVal val="visible"/>
                                      </p:to>
                                    </p:set>
                                    <p:animEffect transition="in" filter="dissolve">
                                      <p:cBhvr>
                                        <p:cTn id="103" dur="500"/>
                                        <p:tgtEl>
                                          <p:spTgt spid="43"/>
                                        </p:tgtEl>
                                      </p:cBhvr>
                                    </p:animEffect>
                                  </p:childTnLst>
                                </p:cTn>
                              </p:par>
                            </p:childTnLst>
                          </p:cTn>
                        </p:par>
                        <p:par>
                          <p:cTn id="104" fill="hold" nodeType="afterGroup">
                            <p:stCondLst>
                              <p:cond delay="7000"/>
                            </p:stCondLst>
                            <p:childTnLst>
                              <p:par>
                                <p:cTn id="105" presetID="9" presetClass="exit" presetSubtype="0" fill="hold" grpId="1" nodeType="afterEffect">
                                  <p:stCondLst>
                                    <p:cond delay="0"/>
                                  </p:stCondLst>
                                  <p:childTnLst>
                                    <p:animEffect transition="out" filter="dissolve">
                                      <p:cBhvr>
                                        <p:cTn id="106" dur="500"/>
                                        <p:tgtEl>
                                          <p:spTgt spid="45"/>
                                        </p:tgtEl>
                                      </p:cBhvr>
                                    </p:animEffect>
                                    <p:set>
                                      <p:cBhvr>
                                        <p:cTn id="107" dur="1" fill="hold">
                                          <p:stCondLst>
                                            <p:cond delay="499"/>
                                          </p:stCondLst>
                                        </p:cTn>
                                        <p:tgtEl>
                                          <p:spTgt spid="45"/>
                                        </p:tgtEl>
                                        <p:attrNameLst>
                                          <p:attrName>style.visibility</p:attrName>
                                        </p:attrNameLst>
                                      </p:cBhvr>
                                      <p:to>
                                        <p:strVal val="hidden"/>
                                      </p:to>
                                    </p:se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1" presetClass="emph" presetSubtype="2" fill="hold" nodeType="clickEffect">
                                  <p:stCondLst>
                                    <p:cond delay="0"/>
                                  </p:stCondLst>
                                  <p:childTnLst>
                                    <p:animClr clrSpc="rgb" dir="cw">
                                      <p:cBhvr>
                                        <p:cTn id="111" dur="500" fill="hold"/>
                                        <p:tgtEl>
                                          <p:spTgt spid="18"/>
                                        </p:tgtEl>
                                        <p:attrNameLst>
                                          <p:attrName>fillcolor</p:attrName>
                                        </p:attrNameLst>
                                      </p:cBhvr>
                                      <p:to>
                                        <a:srgbClr val="FF0000"/>
                                      </p:to>
                                    </p:animClr>
                                    <p:set>
                                      <p:cBhvr>
                                        <p:cTn id="112" dur="500" fill="hold"/>
                                        <p:tgtEl>
                                          <p:spTgt spid="18"/>
                                        </p:tgtEl>
                                        <p:attrNameLst>
                                          <p:attrName>fill.type</p:attrName>
                                        </p:attrNameLst>
                                      </p:cBhvr>
                                      <p:to>
                                        <p:strVal val="solid"/>
                                      </p:to>
                                    </p:set>
                                    <p:set>
                                      <p:cBhvr>
                                        <p:cTn id="113" dur="500" fill="hold"/>
                                        <p:tgtEl>
                                          <p:spTgt spid="18"/>
                                        </p:tgtEl>
                                        <p:attrNameLst>
                                          <p:attrName>fill.on</p:attrName>
                                        </p:attrNameLst>
                                      </p:cBhvr>
                                      <p:to>
                                        <p:strVal val="true"/>
                                      </p:to>
                                    </p:set>
                                  </p:childTnLst>
                                </p:cTn>
                              </p:par>
                              <p:par>
                                <p:cTn id="114" presetID="1" presetClass="emph" presetSubtype="2" fill="hold" nodeType="withEffect">
                                  <p:stCondLst>
                                    <p:cond delay="0"/>
                                  </p:stCondLst>
                                  <p:childTnLst>
                                    <p:animClr clrSpc="rgb" dir="cw">
                                      <p:cBhvr>
                                        <p:cTn id="115" dur="500" fill="hold"/>
                                        <p:tgtEl>
                                          <p:spTgt spid="19"/>
                                        </p:tgtEl>
                                        <p:attrNameLst>
                                          <p:attrName>fillcolor</p:attrName>
                                        </p:attrNameLst>
                                      </p:cBhvr>
                                      <p:to>
                                        <a:srgbClr val="FF0000"/>
                                      </p:to>
                                    </p:animClr>
                                    <p:set>
                                      <p:cBhvr>
                                        <p:cTn id="116" dur="500" fill="hold"/>
                                        <p:tgtEl>
                                          <p:spTgt spid="19"/>
                                        </p:tgtEl>
                                        <p:attrNameLst>
                                          <p:attrName>fill.type</p:attrName>
                                        </p:attrNameLst>
                                      </p:cBhvr>
                                      <p:to>
                                        <p:strVal val="solid"/>
                                      </p:to>
                                    </p:set>
                                    <p:set>
                                      <p:cBhvr>
                                        <p:cTn id="117" dur="500" fill="hold"/>
                                        <p:tgtEl>
                                          <p:spTgt spid="19"/>
                                        </p:tgtEl>
                                        <p:attrNameLst>
                                          <p:attrName>fill.on</p:attrName>
                                        </p:attrNameLst>
                                      </p:cBhvr>
                                      <p:to>
                                        <p:strVal val="true"/>
                                      </p:to>
                                    </p:set>
                                  </p:childTnLst>
                                </p:cTn>
                              </p:par>
                              <p:par>
                                <p:cTn id="118" presetID="1" presetClass="emph" presetSubtype="2" fill="hold" nodeType="withEffect">
                                  <p:stCondLst>
                                    <p:cond delay="0"/>
                                  </p:stCondLst>
                                  <p:childTnLst>
                                    <p:animClr clrSpc="rgb" dir="cw">
                                      <p:cBhvr>
                                        <p:cTn id="119" dur="500" fill="hold"/>
                                        <p:tgtEl>
                                          <p:spTgt spid="20"/>
                                        </p:tgtEl>
                                        <p:attrNameLst>
                                          <p:attrName>fillcolor</p:attrName>
                                        </p:attrNameLst>
                                      </p:cBhvr>
                                      <p:to>
                                        <a:srgbClr val="FF0000"/>
                                      </p:to>
                                    </p:animClr>
                                    <p:set>
                                      <p:cBhvr>
                                        <p:cTn id="120" dur="500" fill="hold"/>
                                        <p:tgtEl>
                                          <p:spTgt spid="20"/>
                                        </p:tgtEl>
                                        <p:attrNameLst>
                                          <p:attrName>fill.type</p:attrName>
                                        </p:attrNameLst>
                                      </p:cBhvr>
                                      <p:to>
                                        <p:strVal val="solid"/>
                                      </p:to>
                                    </p:set>
                                    <p:set>
                                      <p:cBhvr>
                                        <p:cTn id="121" dur="500" fill="hold"/>
                                        <p:tgtEl>
                                          <p:spTgt spid="20"/>
                                        </p:tgtEl>
                                        <p:attrNameLst>
                                          <p:attrName>fill.on</p:attrName>
                                        </p:attrNameLst>
                                      </p:cBhvr>
                                      <p:to>
                                        <p:strVal val="true"/>
                                      </p:to>
                                    </p:set>
                                  </p:childTnLst>
                                </p:cTn>
                              </p:par>
                              <p:par>
                                <p:cTn id="122" presetID="1" presetClass="emph" presetSubtype="2" fill="hold" nodeType="withEffect">
                                  <p:stCondLst>
                                    <p:cond delay="0"/>
                                  </p:stCondLst>
                                  <p:childTnLst>
                                    <p:animClr clrSpc="rgb" dir="cw">
                                      <p:cBhvr>
                                        <p:cTn id="123" dur="500" fill="hold"/>
                                        <p:tgtEl>
                                          <p:spTgt spid="21"/>
                                        </p:tgtEl>
                                        <p:attrNameLst>
                                          <p:attrName>fillcolor</p:attrName>
                                        </p:attrNameLst>
                                      </p:cBhvr>
                                      <p:to>
                                        <a:srgbClr val="FF0000"/>
                                      </p:to>
                                    </p:animClr>
                                    <p:set>
                                      <p:cBhvr>
                                        <p:cTn id="124" dur="500" fill="hold"/>
                                        <p:tgtEl>
                                          <p:spTgt spid="21"/>
                                        </p:tgtEl>
                                        <p:attrNameLst>
                                          <p:attrName>fill.type</p:attrName>
                                        </p:attrNameLst>
                                      </p:cBhvr>
                                      <p:to>
                                        <p:strVal val="solid"/>
                                      </p:to>
                                    </p:set>
                                    <p:set>
                                      <p:cBhvr>
                                        <p:cTn id="125" dur="500" fill="hold"/>
                                        <p:tgtEl>
                                          <p:spTgt spid="21"/>
                                        </p:tgtEl>
                                        <p:attrNameLst>
                                          <p:attrName>fill.on</p:attrName>
                                        </p:attrNameLst>
                                      </p:cBhvr>
                                      <p:to>
                                        <p:strVal val="true"/>
                                      </p:to>
                                    </p:set>
                                  </p:childTnLst>
                                </p:cTn>
                              </p:par>
                              <p:par>
                                <p:cTn id="126" presetID="1" presetClass="emph" presetSubtype="2" fill="hold" nodeType="withEffect">
                                  <p:stCondLst>
                                    <p:cond delay="0"/>
                                  </p:stCondLst>
                                  <p:childTnLst>
                                    <p:animClr clrSpc="rgb" dir="cw">
                                      <p:cBhvr>
                                        <p:cTn id="127" dur="500" fill="hold"/>
                                        <p:tgtEl>
                                          <p:spTgt spid="22"/>
                                        </p:tgtEl>
                                        <p:attrNameLst>
                                          <p:attrName>fillcolor</p:attrName>
                                        </p:attrNameLst>
                                      </p:cBhvr>
                                      <p:to>
                                        <a:srgbClr val="FF0000"/>
                                      </p:to>
                                    </p:animClr>
                                    <p:set>
                                      <p:cBhvr>
                                        <p:cTn id="128" dur="500" fill="hold"/>
                                        <p:tgtEl>
                                          <p:spTgt spid="22"/>
                                        </p:tgtEl>
                                        <p:attrNameLst>
                                          <p:attrName>fill.type</p:attrName>
                                        </p:attrNameLst>
                                      </p:cBhvr>
                                      <p:to>
                                        <p:strVal val="solid"/>
                                      </p:to>
                                    </p:set>
                                    <p:set>
                                      <p:cBhvr>
                                        <p:cTn id="129" dur="500" fill="hold"/>
                                        <p:tgtEl>
                                          <p:spTgt spid="22"/>
                                        </p:tgtEl>
                                        <p:attrNameLst>
                                          <p:attrName>fill.on</p:attrName>
                                        </p:attrNameLst>
                                      </p:cBhvr>
                                      <p:to>
                                        <p:strVal val="true"/>
                                      </p:to>
                                    </p:set>
                                  </p:childTnLst>
                                </p:cTn>
                              </p:par>
                              <p:par>
                                <p:cTn id="130" presetID="1" presetClass="emph" presetSubtype="2" fill="hold" nodeType="withEffect">
                                  <p:stCondLst>
                                    <p:cond delay="0"/>
                                  </p:stCondLst>
                                  <p:childTnLst>
                                    <p:animClr clrSpc="rgb" dir="cw">
                                      <p:cBhvr>
                                        <p:cTn id="131" dur="500" fill="hold"/>
                                        <p:tgtEl>
                                          <p:spTgt spid="23"/>
                                        </p:tgtEl>
                                        <p:attrNameLst>
                                          <p:attrName>fillcolor</p:attrName>
                                        </p:attrNameLst>
                                      </p:cBhvr>
                                      <p:to>
                                        <a:srgbClr val="FF0000"/>
                                      </p:to>
                                    </p:animClr>
                                    <p:set>
                                      <p:cBhvr>
                                        <p:cTn id="132" dur="500" fill="hold"/>
                                        <p:tgtEl>
                                          <p:spTgt spid="23"/>
                                        </p:tgtEl>
                                        <p:attrNameLst>
                                          <p:attrName>fill.type</p:attrName>
                                        </p:attrNameLst>
                                      </p:cBhvr>
                                      <p:to>
                                        <p:strVal val="solid"/>
                                      </p:to>
                                    </p:set>
                                    <p:set>
                                      <p:cBhvr>
                                        <p:cTn id="133" dur="500" fill="hold"/>
                                        <p:tgtEl>
                                          <p:spTgt spid="23"/>
                                        </p:tgtEl>
                                        <p:attrNameLst>
                                          <p:attrName>fill.on</p:attrName>
                                        </p:attrNameLst>
                                      </p:cBhvr>
                                      <p:to>
                                        <p:strVal val="true"/>
                                      </p:to>
                                    </p:set>
                                  </p:childTnLst>
                                </p:cTn>
                              </p:par>
                              <p:par>
                                <p:cTn id="134" presetID="1" presetClass="emph" presetSubtype="2" fill="hold" nodeType="withEffect">
                                  <p:stCondLst>
                                    <p:cond delay="0"/>
                                  </p:stCondLst>
                                  <p:childTnLst>
                                    <p:animClr clrSpc="rgb" dir="cw">
                                      <p:cBhvr>
                                        <p:cTn id="135" dur="500" fill="hold"/>
                                        <p:tgtEl>
                                          <p:spTgt spid="24"/>
                                        </p:tgtEl>
                                        <p:attrNameLst>
                                          <p:attrName>fillcolor</p:attrName>
                                        </p:attrNameLst>
                                      </p:cBhvr>
                                      <p:to>
                                        <a:srgbClr val="FF0000"/>
                                      </p:to>
                                    </p:animClr>
                                    <p:set>
                                      <p:cBhvr>
                                        <p:cTn id="136" dur="500" fill="hold"/>
                                        <p:tgtEl>
                                          <p:spTgt spid="24"/>
                                        </p:tgtEl>
                                        <p:attrNameLst>
                                          <p:attrName>fill.type</p:attrName>
                                        </p:attrNameLst>
                                      </p:cBhvr>
                                      <p:to>
                                        <p:strVal val="solid"/>
                                      </p:to>
                                    </p:set>
                                    <p:set>
                                      <p:cBhvr>
                                        <p:cTn id="137" dur="500" fill="hold"/>
                                        <p:tgtEl>
                                          <p:spTgt spid="24"/>
                                        </p:tgtEl>
                                        <p:attrNameLst>
                                          <p:attrName>fill.on</p:attrName>
                                        </p:attrNameLst>
                                      </p:cBhvr>
                                      <p:to>
                                        <p:strVal val="true"/>
                                      </p:to>
                                    </p:set>
                                  </p:childTnLst>
                                </p:cTn>
                              </p:par>
                              <p:par>
                                <p:cTn id="138" presetID="7" presetClass="emph" presetSubtype="2" fill="hold" nodeType="withEffect">
                                  <p:stCondLst>
                                    <p:cond delay="0"/>
                                  </p:stCondLst>
                                  <p:childTnLst>
                                    <p:animClr clrSpc="rgb" dir="cw">
                                      <p:cBhvr>
                                        <p:cTn id="139" dur="500" fill="hold"/>
                                        <p:tgtEl>
                                          <p:spTgt spid="18"/>
                                        </p:tgtEl>
                                        <p:attrNameLst>
                                          <p:attrName>stroke.color</p:attrName>
                                        </p:attrNameLst>
                                      </p:cBhvr>
                                      <p:to>
                                        <a:srgbClr val="FF0000"/>
                                      </p:to>
                                    </p:animClr>
                                    <p:set>
                                      <p:cBhvr>
                                        <p:cTn id="140" dur="500" fill="hold"/>
                                        <p:tgtEl>
                                          <p:spTgt spid="18"/>
                                        </p:tgtEl>
                                        <p:attrNameLst>
                                          <p:attrName>stroke.on</p:attrName>
                                        </p:attrNameLst>
                                      </p:cBhvr>
                                      <p:to>
                                        <p:strVal val="true"/>
                                      </p:to>
                                    </p:set>
                                  </p:childTnLst>
                                </p:cTn>
                              </p:par>
                              <p:par>
                                <p:cTn id="141" presetID="7" presetClass="emph" presetSubtype="2" fill="hold" nodeType="withEffect">
                                  <p:stCondLst>
                                    <p:cond delay="0"/>
                                  </p:stCondLst>
                                  <p:childTnLst>
                                    <p:animClr clrSpc="rgb" dir="cw">
                                      <p:cBhvr>
                                        <p:cTn id="142" dur="500" fill="hold"/>
                                        <p:tgtEl>
                                          <p:spTgt spid="19"/>
                                        </p:tgtEl>
                                        <p:attrNameLst>
                                          <p:attrName>stroke.color</p:attrName>
                                        </p:attrNameLst>
                                      </p:cBhvr>
                                      <p:to>
                                        <a:srgbClr val="FF0000"/>
                                      </p:to>
                                    </p:animClr>
                                    <p:set>
                                      <p:cBhvr>
                                        <p:cTn id="143" dur="500" fill="hold"/>
                                        <p:tgtEl>
                                          <p:spTgt spid="19"/>
                                        </p:tgtEl>
                                        <p:attrNameLst>
                                          <p:attrName>stroke.on</p:attrName>
                                        </p:attrNameLst>
                                      </p:cBhvr>
                                      <p:to>
                                        <p:strVal val="true"/>
                                      </p:to>
                                    </p:set>
                                  </p:childTnLst>
                                </p:cTn>
                              </p:par>
                              <p:par>
                                <p:cTn id="144" presetID="7" presetClass="emph" presetSubtype="2" fill="hold" nodeType="withEffect">
                                  <p:stCondLst>
                                    <p:cond delay="0"/>
                                  </p:stCondLst>
                                  <p:childTnLst>
                                    <p:animClr clrSpc="rgb" dir="cw">
                                      <p:cBhvr>
                                        <p:cTn id="145" dur="500" fill="hold"/>
                                        <p:tgtEl>
                                          <p:spTgt spid="20"/>
                                        </p:tgtEl>
                                        <p:attrNameLst>
                                          <p:attrName>stroke.color</p:attrName>
                                        </p:attrNameLst>
                                      </p:cBhvr>
                                      <p:to>
                                        <a:srgbClr val="FF0000"/>
                                      </p:to>
                                    </p:animClr>
                                    <p:set>
                                      <p:cBhvr>
                                        <p:cTn id="146" dur="500" fill="hold"/>
                                        <p:tgtEl>
                                          <p:spTgt spid="20"/>
                                        </p:tgtEl>
                                        <p:attrNameLst>
                                          <p:attrName>stroke.on</p:attrName>
                                        </p:attrNameLst>
                                      </p:cBhvr>
                                      <p:to>
                                        <p:strVal val="true"/>
                                      </p:to>
                                    </p:set>
                                  </p:childTnLst>
                                </p:cTn>
                              </p:par>
                              <p:par>
                                <p:cTn id="147" presetID="7" presetClass="emph" presetSubtype="2" fill="hold" nodeType="withEffect">
                                  <p:stCondLst>
                                    <p:cond delay="0"/>
                                  </p:stCondLst>
                                  <p:childTnLst>
                                    <p:animClr clrSpc="rgb" dir="cw">
                                      <p:cBhvr>
                                        <p:cTn id="148" dur="500" fill="hold"/>
                                        <p:tgtEl>
                                          <p:spTgt spid="21"/>
                                        </p:tgtEl>
                                        <p:attrNameLst>
                                          <p:attrName>stroke.color</p:attrName>
                                        </p:attrNameLst>
                                      </p:cBhvr>
                                      <p:to>
                                        <a:srgbClr val="FF0000"/>
                                      </p:to>
                                    </p:animClr>
                                    <p:set>
                                      <p:cBhvr>
                                        <p:cTn id="149" dur="500" fill="hold"/>
                                        <p:tgtEl>
                                          <p:spTgt spid="21"/>
                                        </p:tgtEl>
                                        <p:attrNameLst>
                                          <p:attrName>stroke.on</p:attrName>
                                        </p:attrNameLst>
                                      </p:cBhvr>
                                      <p:to>
                                        <p:strVal val="true"/>
                                      </p:to>
                                    </p:set>
                                  </p:childTnLst>
                                </p:cTn>
                              </p:par>
                              <p:par>
                                <p:cTn id="150" presetID="7" presetClass="emph" presetSubtype="2" fill="hold" nodeType="withEffect">
                                  <p:stCondLst>
                                    <p:cond delay="0"/>
                                  </p:stCondLst>
                                  <p:childTnLst>
                                    <p:animClr clrSpc="rgb" dir="cw">
                                      <p:cBhvr>
                                        <p:cTn id="151" dur="500" fill="hold"/>
                                        <p:tgtEl>
                                          <p:spTgt spid="22"/>
                                        </p:tgtEl>
                                        <p:attrNameLst>
                                          <p:attrName>stroke.color</p:attrName>
                                        </p:attrNameLst>
                                      </p:cBhvr>
                                      <p:to>
                                        <a:srgbClr val="FF0000"/>
                                      </p:to>
                                    </p:animClr>
                                    <p:set>
                                      <p:cBhvr>
                                        <p:cTn id="152" dur="500" fill="hold"/>
                                        <p:tgtEl>
                                          <p:spTgt spid="22"/>
                                        </p:tgtEl>
                                        <p:attrNameLst>
                                          <p:attrName>stroke.on</p:attrName>
                                        </p:attrNameLst>
                                      </p:cBhvr>
                                      <p:to>
                                        <p:strVal val="true"/>
                                      </p:to>
                                    </p:set>
                                  </p:childTnLst>
                                </p:cTn>
                              </p:par>
                              <p:par>
                                <p:cTn id="153" presetID="7" presetClass="emph" presetSubtype="2" fill="hold" nodeType="withEffect">
                                  <p:stCondLst>
                                    <p:cond delay="0"/>
                                  </p:stCondLst>
                                  <p:childTnLst>
                                    <p:animClr clrSpc="rgb" dir="cw">
                                      <p:cBhvr>
                                        <p:cTn id="154" dur="500" fill="hold"/>
                                        <p:tgtEl>
                                          <p:spTgt spid="23"/>
                                        </p:tgtEl>
                                        <p:attrNameLst>
                                          <p:attrName>stroke.color</p:attrName>
                                        </p:attrNameLst>
                                      </p:cBhvr>
                                      <p:to>
                                        <a:srgbClr val="FF0000"/>
                                      </p:to>
                                    </p:animClr>
                                    <p:set>
                                      <p:cBhvr>
                                        <p:cTn id="155" dur="500" fill="hold"/>
                                        <p:tgtEl>
                                          <p:spTgt spid="23"/>
                                        </p:tgtEl>
                                        <p:attrNameLst>
                                          <p:attrName>stroke.on</p:attrName>
                                        </p:attrNameLst>
                                      </p:cBhvr>
                                      <p:to>
                                        <p:strVal val="true"/>
                                      </p:to>
                                    </p:set>
                                  </p:childTnLst>
                                </p:cTn>
                              </p:par>
                              <p:par>
                                <p:cTn id="156" presetID="7" presetClass="emph" presetSubtype="2" fill="hold" nodeType="withEffect">
                                  <p:stCondLst>
                                    <p:cond delay="0"/>
                                  </p:stCondLst>
                                  <p:childTnLst>
                                    <p:animClr clrSpc="rgb" dir="cw">
                                      <p:cBhvr>
                                        <p:cTn id="157" dur="500" fill="hold"/>
                                        <p:tgtEl>
                                          <p:spTgt spid="24"/>
                                        </p:tgtEl>
                                        <p:attrNameLst>
                                          <p:attrName>stroke.color</p:attrName>
                                        </p:attrNameLst>
                                      </p:cBhvr>
                                      <p:to>
                                        <a:srgbClr val="FF0000"/>
                                      </p:to>
                                    </p:animClr>
                                    <p:set>
                                      <p:cBhvr>
                                        <p:cTn id="158" dur="500" fill="hold"/>
                                        <p:tgtEl>
                                          <p:spTgt spid="24"/>
                                        </p:tgtEl>
                                        <p:attrNameLst>
                                          <p:attrName>stroke.on</p:attrName>
                                        </p:attrNameLst>
                                      </p:cBhvr>
                                      <p:to>
                                        <p:strVal val="true"/>
                                      </p:to>
                                    </p:set>
                                  </p:childTnLst>
                                </p:cTn>
                              </p:par>
                            </p:childTnLst>
                          </p:cTn>
                        </p:par>
                        <p:par>
                          <p:cTn id="159" fill="hold" nodeType="afterGroup">
                            <p:stCondLst>
                              <p:cond delay="500"/>
                            </p:stCondLst>
                            <p:childTnLst>
                              <p:par>
                                <p:cTn id="160" presetID="3" presetClass="emph" presetSubtype="2" fill="hold" grpId="0" nodeType="afterEffect">
                                  <p:stCondLst>
                                    <p:cond delay="0"/>
                                  </p:stCondLst>
                                  <p:childTnLst>
                                    <p:animClr clrSpc="rgb" dir="cw">
                                      <p:cBhvr override="childStyle">
                                        <p:cTn id="161" dur="500" fill="hold"/>
                                        <p:tgtEl>
                                          <p:spTgt spid="31"/>
                                        </p:tgtEl>
                                        <p:attrNameLst>
                                          <p:attrName>style.color</p:attrName>
                                        </p:attrNameLst>
                                      </p:cBhvr>
                                      <p:to>
                                        <a:srgbClr val="FF0000"/>
                                      </p:to>
                                    </p:animClr>
                                  </p:childTnLst>
                                </p:cTn>
                              </p:par>
                            </p:childTnLst>
                          </p:cTn>
                        </p:par>
                        <p:par>
                          <p:cTn id="162" fill="hold" nodeType="afterGroup">
                            <p:stCondLst>
                              <p:cond delay="1000"/>
                            </p:stCondLst>
                            <p:childTnLst>
                              <p:par>
                                <p:cTn id="163" presetID="9" presetClass="entr" presetSubtype="0" fill="hold" grpId="0" nodeType="afterEffect">
                                  <p:stCondLst>
                                    <p:cond delay="0"/>
                                  </p:stCondLst>
                                  <p:childTnLst>
                                    <p:set>
                                      <p:cBhvr>
                                        <p:cTn id="164" dur="1" fill="hold">
                                          <p:stCondLst>
                                            <p:cond delay="0"/>
                                          </p:stCondLst>
                                        </p:cTn>
                                        <p:tgtEl>
                                          <p:spTgt spid="32"/>
                                        </p:tgtEl>
                                        <p:attrNameLst>
                                          <p:attrName>style.visibility</p:attrName>
                                        </p:attrNameLst>
                                      </p:cBhvr>
                                      <p:to>
                                        <p:strVal val="visible"/>
                                      </p:to>
                                    </p:set>
                                    <p:animEffect transition="in" filter="dissolve">
                                      <p:cBhvr>
                                        <p:cTn id="165" dur="500"/>
                                        <p:tgtEl>
                                          <p:spTgt spid="32"/>
                                        </p:tgtEl>
                                      </p:cBhvr>
                                    </p:animEffect>
                                  </p:childTnLst>
                                </p:cTn>
                              </p:par>
                            </p:childTnLst>
                          </p:cTn>
                        </p:par>
                        <p:par>
                          <p:cTn id="166" fill="hold" nodeType="afterGroup">
                            <p:stCondLst>
                              <p:cond delay="1500"/>
                            </p:stCondLst>
                            <p:childTnLst>
                              <p:par>
                                <p:cTn id="167" presetID="9" presetClass="entr" presetSubtype="0" fill="hold" grpId="0" nodeType="afterEffect">
                                  <p:stCondLst>
                                    <p:cond delay="0"/>
                                  </p:stCondLst>
                                  <p:childTnLst>
                                    <p:set>
                                      <p:cBhvr>
                                        <p:cTn id="168" dur="1" fill="hold">
                                          <p:stCondLst>
                                            <p:cond delay="0"/>
                                          </p:stCondLst>
                                        </p:cTn>
                                        <p:tgtEl>
                                          <p:spTgt spid="39"/>
                                        </p:tgtEl>
                                        <p:attrNameLst>
                                          <p:attrName>style.visibility</p:attrName>
                                        </p:attrNameLst>
                                      </p:cBhvr>
                                      <p:to>
                                        <p:strVal val="visible"/>
                                      </p:to>
                                    </p:set>
                                    <p:animEffect transition="in" filter="dissolve">
                                      <p:cBhvr>
                                        <p:cTn id="169" dur="500"/>
                                        <p:tgtEl>
                                          <p:spTgt spid="39"/>
                                        </p:tgtEl>
                                      </p:cBhvr>
                                    </p:animEffect>
                                  </p:childTnLst>
                                </p:cTn>
                              </p:par>
                            </p:childTnLst>
                          </p:cTn>
                        </p:par>
                        <p:par>
                          <p:cTn id="170" fill="hold" nodeType="afterGroup">
                            <p:stCondLst>
                              <p:cond delay="2500"/>
                            </p:stCondLst>
                            <p:childTnLst>
                              <p:par>
                                <p:cTn id="171" presetID="9" presetClass="exit" presetSubtype="0" fill="hold" grpId="1" nodeType="afterEffect">
                                  <p:stCondLst>
                                    <p:cond delay="0"/>
                                  </p:stCondLst>
                                  <p:childTnLst>
                                    <p:animEffect transition="out" filter="dissolve">
                                      <p:cBhvr>
                                        <p:cTn id="172" dur="500"/>
                                        <p:tgtEl>
                                          <p:spTgt spid="32"/>
                                        </p:tgtEl>
                                      </p:cBhvr>
                                    </p:animEffect>
                                    <p:set>
                                      <p:cBhvr>
                                        <p:cTn id="173" dur="1" fill="hold">
                                          <p:stCondLst>
                                            <p:cond delay="499"/>
                                          </p:stCondLst>
                                        </p:cTn>
                                        <p:tgtEl>
                                          <p:spTgt spid="32"/>
                                        </p:tgtEl>
                                        <p:attrNameLst>
                                          <p:attrName>style.visibility</p:attrName>
                                        </p:attrNameLst>
                                      </p:cBhvr>
                                      <p:to>
                                        <p:strVal val="hidden"/>
                                      </p:to>
                                    </p:set>
                                  </p:childTnLst>
                                </p:cTn>
                              </p:par>
                            </p:childTnLst>
                          </p:cTn>
                        </p:par>
                        <p:par>
                          <p:cTn id="174" fill="hold" nodeType="afterGroup">
                            <p:stCondLst>
                              <p:cond delay="3000"/>
                            </p:stCondLst>
                            <p:childTnLst>
                              <p:par>
                                <p:cTn id="175" presetID="9" presetClass="entr" presetSubtype="0" fill="hold" grpId="0" nodeType="afterEffect">
                                  <p:stCondLst>
                                    <p:cond delay="0"/>
                                  </p:stCondLst>
                                  <p:childTnLst>
                                    <p:set>
                                      <p:cBhvr>
                                        <p:cTn id="176" dur="1" fill="hold">
                                          <p:stCondLst>
                                            <p:cond delay="0"/>
                                          </p:stCondLst>
                                        </p:cTn>
                                        <p:tgtEl>
                                          <p:spTgt spid="40"/>
                                        </p:tgtEl>
                                        <p:attrNameLst>
                                          <p:attrName>style.visibility</p:attrName>
                                        </p:attrNameLst>
                                      </p:cBhvr>
                                      <p:to>
                                        <p:strVal val="visible"/>
                                      </p:to>
                                    </p:set>
                                    <p:animEffect transition="in" filter="dissolve">
                                      <p:cBhvr>
                                        <p:cTn id="177" dur="500"/>
                                        <p:tgtEl>
                                          <p:spTgt spid="40"/>
                                        </p:tgtEl>
                                      </p:cBhvr>
                                    </p:animEffect>
                                  </p:childTnLst>
                                </p:cTn>
                              </p:par>
                            </p:childTnLst>
                          </p:cTn>
                        </p:par>
                        <p:par>
                          <p:cTn id="178" fill="hold" nodeType="afterGroup">
                            <p:stCondLst>
                              <p:cond delay="3500"/>
                            </p:stCondLst>
                            <p:childTnLst>
                              <p:par>
                                <p:cTn id="179" presetID="9" presetClass="entr" presetSubtype="0" fill="hold" grpId="0" nodeType="afterEffect">
                                  <p:stCondLst>
                                    <p:cond delay="0"/>
                                  </p:stCondLst>
                                  <p:childTnLst>
                                    <p:set>
                                      <p:cBhvr>
                                        <p:cTn id="180" dur="1" fill="hold">
                                          <p:stCondLst>
                                            <p:cond delay="0"/>
                                          </p:stCondLst>
                                        </p:cTn>
                                        <p:tgtEl>
                                          <p:spTgt spid="48"/>
                                        </p:tgtEl>
                                        <p:attrNameLst>
                                          <p:attrName>style.visibility</p:attrName>
                                        </p:attrNameLst>
                                      </p:cBhvr>
                                      <p:to>
                                        <p:strVal val="visible"/>
                                      </p:to>
                                    </p:set>
                                    <p:animEffect transition="in" filter="dissolve">
                                      <p:cBhvr>
                                        <p:cTn id="181" dur="500"/>
                                        <p:tgtEl>
                                          <p:spTgt spid="48"/>
                                        </p:tgtEl>
                                      </p:cBhvr>
                                    </p:animEffect>
                                  </p:childTnLst>
                                </p:cTn>
                              </p:par>
                            </p:childTnLst>
                          </p:cTn>
                        </p:par>
                        <p:par>
                          <p:cTn id="182" fill="hold" nodeType="afterGroup">
                            <p:stCondLst>
                              <p:cond delay="4000"/>
                            </p:stCondLst>
                            <p:childTnLst>
                              <p:par>
                                <p:cTn id="183" presetID="9" presetClass="exit" presetSubtype="0" fill="hold" grpId="1" nodeType="afterEffect">
                                  <p:stCondLst>
                                    <p:cond delay="0"/>
                                  </p:stCondLst>
                                  <p:childTnLst>
                                    <p:animEffect transition="out" filter="dissolve">
                                      <p:cBhvr>
                                        <p:cTn id="184" dur="500"/>
                                        <p:tgtEl>
                                          <p:spTgt spid="40"/>
                                        </p:tgtEl>
                                      </p:cBhvr>
                                    </p:animEffect>
                                    <p:set>
                                      <p:cBhvr>
                                        <p:cTn id="185" dur="1" fill="hold">
                                          <p:stCondLst>
                                            <p:cond delay="499"/>
                                          </p:stCondLst>
                                        </p:cTn>
                                        <p:tgtEl>
                                          <p:spTgt spid="40"/>
                                        </p:tgtEl>
                                        <p:attrNameLst>
                                          <p:attrName>style.visibility</p:attrName>
                                        </p:attrNameLst>
                                      </p:cBhvr>
                                      <p:to>
                                        <p:strVal val="hidden"/>
                                      </p:to>
                                    </p:set>
                                  </p:childTnLst>
                                </p:cTn>
                              </p:par>
                            </p:childTnLst>
                          </p:cTn>
                        </p:par>
                        <p:par>
                          <p:cTn id="186" fill="hold" nodeType="afterGroup">
                            <p:stCondLst>
                              <p:cond delay="4500"/>
                            </p:stCondLst>
                            <p:childTnLst>
                              <p:par>
                                <p:cTn id="187" presetID="3" presetClass="emph" presetSubtype="2" fill="hold" grpId="0" nodeType="afterEffect">
                                  <p:stCondLst>
                                    <p:cond delay="0"/>
                                  </p:stCondLst>
                                  <p:childTnLst>
                                    <p:animClr clrSpc="rgb" dir="cw">
                                      <p:cBhvr override="childStyle">
                                        <p:cTn id="188" dur="500" fill="hold"/>
                                        <p:tgtEl>
                                          <p:spTgt spid="34"/>
                                        </p:tgtEl>
                                        <p:attrNameLst>
                                          <p:attrName>style.color</p:attrName>
                                        </p:attrNameLst>
                                      </p:cBhvr>
                                      <p:to>
                                        <a:srgbClr val="FF0000"/>
                                      </p:to>
                                    </p:animClr>
                                  </p:childTnLst>
                                </p:cTn>
                              </p:par>
                            </p:childTnLst>
                          </p:cTn>
                        </p:par>
                        <p:par>
                          <p:cTn id="189" fill="hold" nodeType="afterGroup">
                            <p:stCondLst>
                              <p:cond delay="5000"/>
                            </p:stCondLst>
                            <p:childTnLst>
                              <p:par>
                                <p:cTn id="190" presetID="9" presetClass="entr" presetSubtype="0" fill="hold" grpId="0" nodeType="afterEffect">
                                  <p:stCondLst>
                                    <p:cond delay="0"/>
                                  </p:stCondLst>
                                  <p:childTnLst>
                                    <p:set>
                                      <p:cBhvr>
                                        <p:cTn id="191" dur="1" fill="hold">
                                          <p:stCondLst>
                                            <p:cond delay="0"/>
                                          </p:stCondLst>
                                        </p:cTn>
                                        <p:tgtEl>
                                          <p:spTgt spid="35"/>
                                        </p:tgtEl>
                                        <p:attrNameLst>
                                          <p:attrName>style.visibility</p:attrName>
                                        </p:attrNameLst>
                                      </p:cBhvr>
                                      <p:to>
                                        <p:strVal val="visible"/>
                                      </p:to>
                                    </p:set>
                                    <p:animEffect transition="in" filter="dissolve">
                                      <p:cBhvr>
                                        <p:cTn id="192" dur="500"/>
                                        <p:tgtEl>
                                          <p:spTgt spid="35"/>
                                        </p:tgtEl>
                                      </p:cBhvr>
                                    </p:animEffect>
                                  </p:childTnLst>
                                </p:cTn>
                              </p:par>
                            </p:childTnLst>
                          </p:cTn>
                        </p:par>
                        <p:par>
                          <p:cTn id="193" fill="hold" nodeType="afterGroup">
                            <p:stCondLst>
                              <p:cond delay="5500"/>
                            </p:stCondLst>
                            <p:childTnLst>
                              <p:par>
                                <p:cTn id="194" presetID="9" presetClass="entr" presetSubtype="0" fill="hold" grpId="0" nodeType="afterEffect">
                                  <p:stCondLst>
                                    <p:cond delay="0"/>
                                  </p:stCondLst>
                                  <p:childTnLst>
                                    <p:set>
                                      <p:cBhvr>
                                        <p:cTn id="195" dur="1" fill="hold">
                                          <p:stCondLst>
                                            <p:cond delay="0"/>
                                          </p:stCondLst>
                                        </p:cTn>
                                        <p:tgtEl>
                                          <p:spTgt spid="44"/>
                                        </p:tgtEl>
                                        <p:attrNameLst>
                                          <p:attrName>style.visibility</p:attrName>
                                        </p:attrNameLst>
                                      </p:cBhvr>
                                      <p:to>
                                        <p:strVal val="visible"/>
                                      </p:to>
                                    </p:set>
                                    <p:animEffect transition="in" filter="dissolve">
                                      <p:cBhvr>
                                        <p:cTn id="196" dur="500"/>
                                        <p:tgtEl>
                                          <p:spTgt spid="44"/>
                                        </p:tgtEl>
                                      </p:cBhvr>
                                    </p:animEffect>
                                  </p:childTnLst>
                                </p:cTn>
                              </p:par>
                            </p:childTnLst>
                          </p:cTn>
                        </p:par>
                        <p:par>
                          <p:cTn id="197" fill="hold" nodeType="afterGroup">
                            <p:stCondLst>
                              <p:cond delay="6000"/>
                            </p:stCondLst>
                            <p:childTnLst>
                              <p:par>
                                <p:cTn id="198" presetID="9" presetClass="exit" presetSubtype="0" fill="hold" grpId="1" nodeType="afterEffect">
                                  <p:stCondLst>
                                    <p:cond delay="0"/>
                                  </p:stCondLst>
                                  <p:childTnLst>
                                    <p:animEffect transition="out" filter="dissolve">
                                      <p:cBhvr>
                                        <p:cTn id="199" dur="500"/>
                                        <p:tgtEl>
                                          <p:spTgt spid="35"/>
                                        </p:tgtEl>
                                      </p:cBhvr>
                                    </p:animEffect>
                                    <p:set>
                                      <p:cBhvr>
                                        <p:cTn id="200" dur="1" fill="hold">
                                          <p:stCondLst>
                                            <p:cond delay="499"/>
                                          </p:stCondLst>
                                        </p:cTn>
                                        <p:tgtEl>
                                          <p:spTgt spid="35"/>
                                        </p:tgtEl>
                                        <p:attrNameLst>
                                          <p:attrName>style.visibility</p:attrName>
                                        </p:attrNameLst>
                                      </p:cBhvr>
                                      <p:to>
                                        <p:strVal val="hidden"/>
                                      </p:to>
                                    </p:set>
                                  </p:childTnLst>
                                </p:cTn>
                              </p:par>
                            </p:childTnLst>
                          </p:cTn>
                        </p:par>
                        <p:par>
                          <p:cTn id="201" fill="hold" nodeType="afterGroup">
                            <p:stCondLst>
                              <p:cond delay="6500"/>
                            </p:stCondLst>
                            <p:childTnLst>
                              <p:par>
                                <p:cTn id="202" presetID="9" presetClass="entr" presetSubtype="0" fill="hold" grpId="0" nodeType="afterEffect">
                                  <p:stCondLst>
                                    <p:cond delay="0"/>
                                  </p:stCondLst>
                                  <p:childTnLst>
                                    <p:set>
                                      <p:cBhvr>
                                        <p:cTn id="203" dur="1" fill="hold">
                                          <p:stCondLst>
                                            <p:cond delay="0"/>
                                          </p:stCondLst>
                                        </p:cTn>
                                        <p:tgtEl>
                                          <p:spTgt spid="42"/>
                                        </p:tgtEl>
                                        <p:attrNameLst>
                                          <p:attrName>style.visibility</p:attrName>
                                        </p:attrNameLst>
                                      </p:cBhvr>
                                      <p:to>
                                        <p:strVal val="visible"/>
                                      </p:to>
                                    </p:set>
                                    <p:animEffect transition="in" filter="dissolve">
                                      <p:cBhvr>
                                        <p:cTn id="204" dur="500"/>
                                        <p:tgtEl>
                                          <p:spTgt spid="42"/>
                                        </p:tgtEl>
                                      </p:cBhvr>
                                    </p:animEffect>
                                  </p:childTnLst>
                                </p:cTn>
                              </p:par>
                            </p:childTnLst>
                          </p:cTn>
                        </p:par>
                        <p:par>
                          <p:cTn id="205" fill="hold" nodeType="afterGroup">
                            <p:stCondLst>
                              <p:cond delay="7000"/>
                            </p:stCondLst>
                            <p:childTnLst>
                              <p:par>
                                <p:cTn id="206" presetID="9" presetClass="entr" presetSubtype="0" fill="hold" grpId="0" nodeType="afterEffect">
                                  <p:stCondLst>
                                    <p:cond delay="0"/>
                                  </p:stCondLst>
                                  <p:childTnLst>
                                    <p:set>
                                      <p:cBhvr>
                                        <p:cTn id="207" dur="1" fill="hold">
                                          <p:stCondLst>
                                            <p:cond delay="0"/>
                                          </p:stCondLst>
                                        </p:cTn>
                                        <p:tgtEl>
                                          <p:spTgt spid="46"/>
                                        </p:tgtEl>
                                        <p:attrNameLst>
                                          <p:attrName>style.visibility</p:attrName>
                                        </p:attrNameLst>
                                      </p:cBhvr>
                                      <p:to>
                                        <p:strVal val="visible"/>
                                      </p:to>
                                    </p:set>
                                    <p:animEffect transition="in" filter="dissolve">
                                      <p:cBhvr>
                                        <p:cTn id="208" dur="500"/>
                                        <p:tgtEl>
                                          <p:spTgt spid="46"/>
                                        </p:tgtEl>
                                      </p:cBhvr>
                                    </p:animEffect>
                                  </p:childTnLst>
                                </p:cTn>
                              </p:par>
                            </p:childTnLst>
                          </p:cTn>
                        </p:par>
                        <p:par>
                          <p:cTn id="209" fill="hold" nodeType="afterGroup">
                            <p:stCondLst>
                              <p:cond delay="7500"/>
                            </p:stCondLst>
                            <p:childTnLst>
                              <p:par>
                                <p:cTn id="210" presetID="9" presetClass="exit" presetSubtype="0" fill="hold" grpId="1" nodeType="afterEffect">
                                  <p:stCondLst>
                                    <p:cond delay="0"/>
                                  </p:stCondLst>
                                  <p:childTnLst>
                                    <p:animEffect transition="out" filter="dissolve">
                                      <p:cBhvr>
                                        <p:cTn id="211" dur="500"/>
                                        <p:tgtEl>
                                          <p:spTgt spid="42"/>
                                        </p:tgtEl>
                                      </p:cBhvr>
                                    </p:animEffect>
                                    <p:set>
                                      <p:cBhvr>
                                        <p:cTn id="212" dur="1" fill="hold">
                                          <p:stCondLst>
                                            <p:cond delay="499"/>
                                          </p:stCondLst>
                                        </p:cTn>
                                        <p:tgtEl>
                                          <p:spTgt spid="42"/>
                                        </p:tgtEl>
                                        <p:attrNameLst>
                                          <p:attrName>style.visibility</p:attrName>
                                        </p:attrNameLst>
                                      </p:cBhvr>
                                      <p:to>
                                        <p:strVal val="hidden"/>
                                      </p:to>
                                    </p:set>
                                  </p:childTnLst>
                                </p:cTn>
                              </p:par>
                            </p:childTnLst>
                          </p:cTn>
                        </p:par>
                      </p:childTnLst>
                    </p:cTn>
                  </p:par>
                  <p:par>
                    <p:cTn id="213" fill="hold" nodeType="clickPar">
                      <p:stCondLst>
                        <p:cond delay="indefinite"/>
                      </p:stCondLst>
                      <p:childTnLst>
                        <p:par>
                          <p:cTn id="214" fill="hold" nodeType="withGroup">
                            <p:stCondLst>
                              <p:cond delay="0"/>
                            </p:stCondLst>
                            <p:childTnLst>
                              <p:par>
                                <p:cTn id="215" presetID="10" presetClass="entr" presetSubtype="0" fill="hold" grpId="0" nodeType="clickEffect">
                                  <p:stCondLst>
                                    <p:cond delay="0"/>
                                  </p:stCondLst>
                                  <p:childTnLst>
                                    <p:set>
                                      <p:cBhvr>
                                        <p:cTn id="216" dur="1" fill="hold">
                                          <p:stCondLst>
                                            <p:cond delay="0"/>
                                          </p:stCondLst>
                                        </p:cTn>
                                        <p:tgtEl>
                                          <p:spTgt spid="52"/>
                                        </p:tgtEl>
                                        <p:attrNameLst>
                                          <p:attrName>style.visibility</p:attrName>
                                        </p:attrNameLst>
                                      </p:cBhvr>
                                      <p:to>
                                        <p:strVal val="visible"/>
                                      </p:to>
                                    </p:set>
                                    <p:animEffect transition="in" filter="fade">
                                      <p:cBhvr>
                                        <p:cTn id="217" dur="2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animBg="1"/>
      <p:bldP spid="32" grpId="1" animBg="1"/>
      <p:bldP spid="33" grpId="0"/>
      <p:bldP spid="34" grpId="0"/>
      <p:bldP spid="35" grpId="0" animBg="1"/>
      <p:bldP spid="35" grpId="1" animBg="1"/>
      <p:bldP spid="36" grpId="0"/>
      <p:bldP spid="37" grpId="0"/>
      <p:bldP spid="38" grpId="0" animBg="1"/>
      <p:bldP spid="38" grpId="1" animBg="1"/>
      <p:bldP spid="39" grpId="0"/>
      <p:bldP spid="40" grpId="0" animBg="1"/>
      <p:bldP spid="40" grpId="1" animBg="1"/>
      <p:bldP spid="41" grpId="0"/>
      <p:bldP spid="42" grpId="0" animBg="1"/>
      <p:bldP spid="42" grpId="1" animBg="1"/>
      <p:bldP spid="43" grpId="0"/>
      <p:bldP spid="44" grpId="0"/>
      <p:bldP spid="45" grpId="0" animBg="1"/>
      <p:bldP spid="45" grpId="1" animBg="1"/>
      <p:bldP spid="46" grpId="0"/>
      <p:bldP spid="47" grpId="0"/>
      <p:bldP spid="48" grpId="0"/>
      <p:bldP spid="49" grpId="0" animBg="1"/>
      <p:bldP spid="49" grpId="1" animBg="1"/>
      <p:bldP spid="50" grpId="0" animBg="1"/>
      <p:bldP spid="50" grpId="1" animBg="1"/>
      <p:bldP spid="5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02" name="Group 9"/>
          <p:cNvGrpSpPr>
            <a:grpSpLocks/>
          </p:cNvGrpSpPr>
          <p:nvPr/>
        </p:nvGrpSpPr>
        <p:grpSpPr bwMode="auto">
          <a:xfrm>
            <a:off x="5257800" y="3200400"/>
            <a:ext cx="3427413" cy="3427413"/>
            <a:chOff x="2544" y="1248"/>
            <a:chExt cx="2880" cy="2880"/>
          </a:xfrm>
        </p:grpSpPr>
        <p:sp>
          <p:nvSpPr>
            <p:cNvPr id="51250" name="Rectangle 4"/>
            <p:cNvSpPr>
              <a:spLocks noChangeArrowheads="1"/>
            </p:cNvSpPr>
            <p:nvPr/>
          </p:nvSpPr>
          <p:spPr bwMode="auto">
            <a:xfrm>
              <a:off x="2544" y="1248"/>
              <a:ext cx="2879" cy="2879"/>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251" name="Rectangle 5"/>
            <p:cNvSpPr>
              <a:spLocks noChangeArrowheads="1"/>
            </p:cNvSpPr>
            <p:nvPr/>
          </p:nvSpPr>
          <p:spPr bwMode="auto">
            <a:xfrm>
              <a:off x="2544" y="1248"/>
              <a:ext cx="1440" cy="144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252" name="Rectangle 6"/>
            <p:cNvSpPr>
              <a:spLocks noChangeArrowheads="1"/>
            </p:cNvSpPr>
            <p:nvPr/>
          </p:nvSpPr>
          <p:spPr bwMode="auto">
            <a:xfrm>
              <a:off x="2544" y="2688"/>
              <a:ext cx="1440" cy="144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253" name="Rectangle 7"/>
            <p:cNvSpPr>
              <a:spLocks noChangeArrowheads="1"/>
            </p:cNvSpPr>
            <p:nvPr/>
          </p:nvSpPr>
          <p:spPr bwMode="auto">
            <a:xfrm>
              <a:off x="3984" y="1248"/>
              <a:ext cx="1440" cy="144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nvGrpSpPr>
          <p:cNvPr id="51203" name="Group 13"/>
          <p:cNvGrpSpPr>
            <a:grpSpLocks/>
          </p:cNvGrpSpPr>
          <p:nvPr/>
        </p:nvGrpSpPr>
        <p:grpSpPr bwMode="auto">
          <a:xfrm>
            <a:off x="3733800" y="5334000"/>
            <a:ext cx="1336675" cy="1143000"/>
            <a:chOff x="432" y="1632"/>
            <a:chExt cx="1104" cy="912"/>
          </a:xfrm>
        </p:grpSpPr>
        <p:sp>
          <p:nvSpPr>
            <p:cNvPr id="51248" name="Oval 14"/>
            <p:cNvSpPr>
              <a:spLocks noChangeArrowheads="1"/>
            </p:cNvSpPr>
            <p:nvPr/>
          </p:nvSpPr>
          <p:spPr bwMode="auto">
            <a:xfrm rot="-2644016">
              <a:off x="960" y="1632"/>
              <a:ext cx="576" cy="432"/>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cxnSp>
          <p:nvCxnSpPr>
            <p:cNvPr id="51249" name="AutoShape 15"/>
            <p:cNvCxnSpPr>
              <a:cxnSpLocks noChangeShapeType="1"/>
            </p:cNvCxnSpPr>
            <p:nvPr/>
          </p:nvCxnSpPr>
          <p:spPr bwMode="auto">
            <a:xfrm flipV="1">
              <a:off x="432" y="2064"/>
              <a:ext cx="624" cy="480"/>
            </a:xfrm>
            <a:prstGeom prst="curvedConnector3">
              <a:avLst>
                <a:gd name="adj1" fmla="val 50000"/>
              </a:avLst>
            </a:prstGeom>
            <a:noFill/>
            <a:ln w="38100">
              <a:solidFill>
                <a:schemeClr val="tx1"/>
              </a:solidFill>
              <a:round/>
              <a:headEnd/>
              <a:tailEnd/>
            </a:ln>
            <a:extLst>
              <a:ext uri="{909E8E84-426E-40dd-AFC4-6F175D3DCCD1}">
                <a14:hiddenFill xmlns:a14="http://schemas.microsoft.com/office/drawing/2010/main">
                  <a:noFill/>
                </a14:hiddenFill>
              </a:ext>
            </a:extLst>
          </p:spPr>
        </p:cxnSp>
      </p:grpSp>
      <p:sp>
        <p:nvSpPr>
          <p:cNvPr id="51204" name="Oval 16"/>
          <p:cNvSpPr>
            <a:spLocks noChangeArrowheads="1"/>
          </p:cNvSpPr>
          <p:nvPr/>
        </p:nvSpPr>
        <p:spPr bwMode="auto">
          <a:xfrm>
            <a:off x="5638800" y="2209800"/>
            <a:ext cx="762000" cy="739775"/>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122" name="AutoShape 18"/>
          <p:cNvSpPr>
            <a:spLocks noChangeArrowheads="1"/>
          </p:cNvSpPr>
          <p:nvPr/>
        </p:nvSpPr>
        <p:spPr bwMode="auto">
          <a:xfrm>
            <a:off x="2771775" y="5475288"/>
            <a:ext cx="122238" cy="544512"/>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3123" name="AutoShape 19"/>
          <p:cNvSpPr>
            <a:spLocks noChangeArrowheads="1"/>
          </p:cNvSpPr>
          <p:nvPr/>
        </p:nvSpPr>
        <p:spPr bwMode="auto">
          <a:xfrm>
            <a:off x="3135313" y="5475288"/>
            <a:ext cx="120650" cy="544512"/>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3124" name="AutoShape 21"/>
          <p:cNvSpPr>
            <a:spLocks noChangeArrowheads="1"/>
          </p:cNvSpPr>
          <p:nvPr/>
        </p:nvSpPr>
        <p:spPr bwMode="auto">
          <a:xfrm>
            <a:off x="2771775" y="4751388"/>
            <a:ext cx="484188" cy="846137"/>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3125" name="Oval 22"/>
          <p:cNvSpPr>
            <a:spLocks noChangeArrowheads="1"/>
          </p:cNvSpPr>
          <p:nvPr/>
        </p:nvSpPr>
        <p:spPr bwMode="auto">
          <a:xfrm>
            <a:off x="2771775" y="4267200"/>
            <a:ext cx="484188" cy="484188"/>
          </a:xfrm>
          <a:prstGeom prst="ellipse">
            <a:avLst/>
          </a:prstGeom>
          <a:solidFill>
            <a:srgbClr val="000000"/>
          </a:solidFill>
          <a:ln w="9525">
            <a:solidFill>
              <a:schemeClr val="tx1"/>
            </a:solidFill>
            <a:round/>
            <a:headEnd/>
            <a:tailEnd/>
          </a:ln>
        </p:spPr>
        <p:txBody>
          <a:bodyPr wrap="none" anchor="ctr"/>
          <a:lstStyle/>
          <a:p>
            <a:endParaRPr lang="en-US"/>
          </a:p>
        </p:txBody>
      </p:sp>
      <p:sp>
        <p:nvSpPr>
          <p:cNvPr id="3126" name="AutoShape 24"/>
          <p:cNvSpPr>
            <a:spLocks noChangeArrowheads="1"/>
          </p:cNvSpPr>
          <p:nvPr/>
        </p:nvSpPr>
        <p:spPr bwMode="auto">
          <a:xfrm rot="5400000">
            <a:off x="3144044" y="4972844"/>
            <a:ext cx="457200" cy="112712"/>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3127" name="AutoShape 27"/>
          <p:cNvSpPr>
            <a:spLocks noChangeArrowheads="1"/>
          </p:cNvSpPr>
          <p:nvPr/>
        </p:nvSpPr>
        <p:spPr bwMode="auto">
          <a:xfrm rot="5400000">
            <a:off x="2418557" y="4972843"/>
            <a:ext cx="457200" cy="112713"/>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3128" name="AutoShape 28"/>
          <p:cNvSpPr>
            <a:spLocks noChangeArrowheads="1"/>
          </p:cNvSpPr>
          <p:nvPr/>
        </p:nvSpPr>
        <p:spPr bwMode="auto">
          <a:xfrm>
            <a:off x="2590800" y="4724400"/>
            <a:ext cx="838200" cy="152400"/>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2077" name="AutoShape 29"/>
          <p:cNvSpPr>
            <a:spLocks noChangeArrowheads="1"/>
          </p:cNvSpPr>
          <p:nvPr/>
        </p:nvSpPr>
        <p:spPr bwMode="auto">
          <a:xfrm>
            <a:off x="6705600" y="2122488"/>
            <a:ext cx="122238" cy="544512"/>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2078" name="AutoShape 30"/>
          <p:cNvSpPr>
            <a:spLocks noChangeArrowheads="1"/>
          </p:cNvSpPr>
          <p:nvPr/>
        </p:nvSpPr>
        <p:spPr bwMode="auto">
          <a:xfrm>
            <a:off x="7069138" y="2122488"/>
            <a:ext cx="120650" cy="544512"/>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2079" name="AutoShape 31"/>
          <p:cNvSpPr>
            <a:spLocks noChangeArrowheads="1"/>
          </p:cNvSpPr>
          <p:nvPr/>
        </p:nvSpPr>
        <p:spPr bwMode="auto">
          <a:xfrm>
            <a:off x="6705600" y="1398588"/>
            <a:ext cx="484188" cy="846137"/>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2080" name="Oval 32"/>
          <p:cNvSpPr>
            <a:spLocks noChangeArrowheads="1"/>
          </p:cNvSpPr>
          <p:nvPr/>
        </p:nvSpPr>
        <p:spPr bwMode="auto">
          <a:xfrm>
            <a:off x="6705600" y="914400"/>
            <a:ext cx="484188" cy="484188"/>
          </a:xfrm>
          <a:prstGeom prst="ellipse">
            <a:avLst/>
          </a:prstGeom>
          <a:solidFill>
            <a:srgbClr val="000000"/>
          </a:solidFill>
          <a:ln w="9525">
            <a:solidFill>
              <a:srgbClr val="000000"/>
            </a:solidFill>
            <a:round/>
            <a:headEnd/>
            <a:tailEnd/>
          </a:ln>
        </p:spPr>
        <p:txBody>
          <a:bodyPr wrap="none" anchor="ctr"/>
          <a:lstStyle/>
          <a:p>
            <a:endParaRPr lang="en-US"/>
          </a:p>
        </p:txBody>
      </p:sp>
      <p:sp>
        <p:nvSpPr>
          <p:cNvPr id="2081" name="AutoShape 33"/>
          <p:cNvSpPr>
            <a:spLocks noChangeArrowheads="1"/>
          </p:cNvSpPr>
          <p:nvPr/>
        </p:nvSpPr>
        <p:spPr bwMode="auto">
          <a:xfrm rot="1112269">
            <a:off x="7086600" y="1474788"/>
            <a:ext cx="457200" cy="112712"/>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2082" name="AutoShape 34"/>
          <p:cNvSpPr>
            <a:spLocks noChangeArrowheads="1"/>
          </p:cNvSpPr>
          <p:nvPr/>
        </p:nvSpPr>
        <p:spPr bwMode="auto">
          <a:xfrm rot="9566637">
            <a:off x="6324600" y="1474788"/>
            <a:ext cx="457200" cy="112712"/>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2084" name="AutoShape 36"/>
          <p:cNvSpPr>
            <a:spLocks noChangeArrowheads="1"/>
          </p:cNvSpPr>
          <p:nvPr/>
        </p:nvSpPr>
        <p:spPr bwMode="auto">
          <a:xfrm rot="10800000">
            <a:off x="6553200" y="1779588"/>
            <a:ext cx="762000" cy="457200"/>
          </a:xfrm>
          <a:prstGeom prst="flowChartManualOperation">
            <a:avLst/>
          </a:prstGeom>
          <a:solidFill>
            <a:srgbClr val="000000"/>
          </a:solidFill>
          <a:ln w="9525">
            <a:solidFill>
              <a:srgbClr val="000000"/>
            </a:solidFill>
            <a:miter lim="800000"/>
            <a:headEnd/>
            <a:tailEnd/>
          </a:ln>
        </p:spPr>
        <p:txBody>
          <a:bodyPr wrap="none" anchor="ctr"/>
          <a:lstStyle/>
          <a:p>
            <a:endParaRPr lang="en-US"/>
          </a:p>
        </p:txBody>
      </p:sp>
      <p:sp>
        <p:nvSpPr>
          <p:cNvPr id="51219" name="Text Box 40"/>
          <p:cNvSpPr txBox="1">
            <a:spLocks noChangeArrowheads="1"/>
          </p:cNvSpPr>
          <p:nvPr/>
        </p:nvSpPr>
        <p:spPr bwMode="auto">
          <a:xfrm>
            <a:off x="2362200" y="3657600"/>
            <a:ext cx="1266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Arial Black" pitchFamily="34" charset="0"/>
              </a:rPr>
              <a:t>Father</a:t>
            </a:r>
          </a:p>
        </p:txBody>
      </p:sp>
      <p:sp>
        <p:nvSpPr>
          <p:cNvPr id="51220" name="Text Box 41"/>
          <p:cNvSpPr txBox="1">
            <a:spLocks noChangeArrowheads="1"/>
          </p:cNvSpPr>
          <p:nvPr/>
        </p:nvSpPr>
        <p:spPr bwMode="auto">
          <a:xfrm>
            <a:off x="6248400" y="457200"/>
            <a:ext cx="13509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Arial Black" pitchFamily="34" charset="0"/>
              </a:rPr>
              <a:t>Mother</a:t>
            </a:r>
          </a:p>
        </p:txBody>
      </p:sp>
      <p:grpSp>
        <p:nvGrpSpPr>
          <p:cNvPr id="51221" name="Group 42"/>
          <p:cNvGrpSpPr>
            <a:grpSpLocks/>
          </p:cNvGrpSpPr>
          <p:nvPr/>
        </p:nvGrpSpPr>
        <p:grpSpPr bwMode="auto">
          <a:xfrm>
            <a:off x="3733800" y="3505200"/>
            <a:ext cx="1336675" cy="1143000"/>
            <a:chOff x="432" y="1632"/>
            <a:chExt cx="1104" cy="912"/>
          </a:xfrm>
        </p:grpSpPr>
        <p:sp>
          <p:nvSpPr>
            <p:cNvPr id="51246" name="Oval 43"/>
            <p:cNvSpPr>
              <a:spLocks noChangeArrowheads="1"/>
            </p:cNvSpPr>
            <p:nvPr/>
          </p:nvSpPr>
          <p:spPr bwMode="auto">
            <a:xfrm rot="-2644016">
              <a:off x="960" y="1632"/>
              <a:ext cx="576" cy="432"/>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cxnSp>
          <p:nvCxnSpPr>
            <p:cNvPr id="51247" name="AutoShape 44"/>
            <p:cNvCxnSpPr>
              <a:cxnSpLocks noChangeShapeType="1"/>
            </p:cNvCxnSpPr>
            <p:nvPr/>
          </p:nvCxnSpPr>
          <p:spPr bwMode="auto">
            <a:xfrm flipV="1">
              <a:off x="432" y="2064"/>
              <a:ext cx="624" cy="480"/>
            </a:xfrm>
            <a:prstGeom prst="curvedConnector3">
              <a:avLst>
                <a:gd name="adj1" fmla="val 50000"/>
              </a:avLst>
            </a:prstGeom>
            <a:noFill/>
            <a:ln w="38100">
              <a:solidFill>
                <a:schemeClr val="tx1"/>
              </a:solidFill>
              <a:round/>
              <a:headEnd/>
              <a:tailEnd/>
            </a:ln>
            <a:extLst>
              <a:ext uri="{909E8E84-426E-40dd-AFC4-6F175D3DCCD1}">
                <a14:hiddenFill xmlns:a14="http://schemas.microsoft.com/office/drawing/2010/main">
                  <a:noFill/>
                </a14:hiddenFill>
              </a:ext>
            </a:extLst>
          </p:spPr>
        </p:cxnSp>
      </p:grpSp>
      <p:sp>
        <p:nvSpPr>
          <p:cNvPr id="51222" name="Oval 45"/>
          <p:cNvSpPr>
            <a:spLocks noChangeArrowheads="1"/>
          </p:cNvSpPr>
          <p:nvPr/>
        </p:nvSpPr>
        <p:spPr bwMode="auto">
          <a:xfrm>
            <a:off x="7467600" y="2209800"/>
            <a:ext cx="762000" cy="739775"/>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94" name="Text Box 46"/>
          <p:cNvSpPr txBox="1">
            <a:spLocks noChangeArrowheads="1"/>
          </p:cNvSpPr>
          <p:nvPr/>
        </p:nvSpPr>
        <p:spPr bwMode="auto">
          <a:xfrm>
            <a:off x="5791200" y="2236788"/>
            <a:ext cx="514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t>D</a:t>
            </a:r>
          </a:p>
        </p:txBody>
      </p:sp>
      <p:sp>
        <p:nvSpPr>
          <p:cNvPr id="2100" name="Line 52"/>
          <p:cNvSpPr>
            <a:spLocks noChangeShapeType="1"/>
          </p:cNvSpPr>
          <p:nvPr/>
        </p:nvSpPr>
        <p:spPr bwMode="auto">
          <a:xfrm flipH="1">
            <a:off x="5715000" y="2971800"/>
            <a:ext cx="228600" cy="838200"/>
          </a:xfrm>
          <a:prstGeom prst="line">
            <a:avLst/>
          </a:prstGeom>
          <a:noFill/>
          <a:ln w="1016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02" name="Text Box 54"/>
          <p:cNvSpPr txBox="1">
            <a:spLocks noChangeArrowheads="1"/>
          </p:cNvSpPr>
          <p:nvPr/>
        </p:nvSpPr>
        <p:spPr bwMode="auto">
          <a:xfrm>
            <a:off x="5410200" y="3702050"/>
            <a:ext cx="514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rgbClr val="FF0000"/>
                </a:solidFill>
              </a:rPr>
              <a:t>D</a:t>
            </a:r>
          </a:p>
        </p:txBody>
      </p:sp>
      <p:sp>
        <p:nvSpPr>
          <p:cNvPr id="2103" name="Text Box 55"/>
          <p:cNvSpPr txBox="1">
            <a:spLocks noChangeArrowheads="1"/>
          </p:cNvSpPr>
          <p:nvPr/>
        </p:nvSpPr>
        <p:spPr bwMode="auto">
          <a:xfrm>
            <a:off x="7620000" y="2254250"/>
            <a:ext cx="514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t>D</a:t>
            </a:r>
          </a:p>
        </p:txBody>
      </p:sp>
      <p:sp>
        <p:nvSpPr>
          <p:cNvPr id="2104" name="Line 56"/>
          <p:cNvSpPr>
            <a:spLocks noChangeShapeType="1"/>
          </p:cNvSpPr>
          <p:nvPr/>
        </p:nvSpPr>
        <p:spPr bwMode="auto">
          <a:xfrm flipH="1">
            <a:off x="7562850" y="2971800"/>
            <a:ext cx="228600" cy="838200"/>
          </a:xfrm>
          <a:prstGeom prst="line">
            <a:avLst/>
          </a:prstGeom>
          <a:noFill/>
          <a:ln w="1016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05" name="Text Box 57"/>
          <p:cNvSpPr txBox="1">
            <a:spLocks noChangeArrowheads="1"/>
          </p:cNvSpPr>
          <p:nvPr/>
        </p:nvSpPr>
        <p:spPr bwMode="auto">
          <a:xfrm>
            <a:off x="7258050" y="3760788"/>
            <a:ext cx="514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rgbClr val="FF0000"/>
                </a:solidFill>
              </a:rPr>
              <a:t>D</a:t>
            </a:r>
          </a:p>
        </p:txBody>
      </p:sp>
      <p:sp>
        <p:nvSpPr>
          <p:cNvPr id="2106" name="Text Box 58"/>
          <p:cNvSpPr txBox="1">
            <a:spLocks noChangeArrowheads="1"/>
          </p:cNvSpPr>
          <p:nvPr/>
        </p:nvSpPr>
        <p:spPr bwMode="auto">
          <a:xfrm>
            <a:off x="4495800" y="3429000"/>
            <a:ext cx="4635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t>d</a:t>
            </a:r>
          </a:p>
        </p:txBody>
      </p:sp>
      <p:sp>
        <p:nvSpPr>
          <p:cNvPr id="2107" name="Line 59"/>
          <p:cNvSpPr>
            <a:spLocks noChangeShapeType="1"/>
          </p:cNvSpPr>
          <p:nvPr/>
        </p:nvSpPr>
        <p:spPr bwMode="auto">
          <a:xfrm>
            <a:off x="4953000" y="3886200"/>
            <a:ext cx="2743200" cy="304800"/>
          </a:xfrm>
          <a:prstGeom prst="line">
            <a:avLst/>
          </a:prstGeom>
          <a:noFill/>
          <a:ln w="1016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08" name="Text Box 60"/>
          <p:cNvSpPr txBox="1">
            <a:spLocks noChangeArrowheads="1"/>
          </p:cNvSpPr>
          <p:nvPr/>
        </p:nvSpPr>
        <p:spPr bwMode="auto">
          <a:xfrm>
            <a:off x="5784850" y="3733800"/>
            <a:ext cx="4635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chemeClr val="accent2"/>
                </a:solidFill>
              </a:rPr>
              <a:t>d</a:t>
            </a:r>
          </a:p>
        </p:txBody>
      </p:sp>
      <p:sp>
        <p:nvSpPr>
          <p:cNvPr id="2119" name="Line 71"/>
          <p:cNvSpPr>
            <a:spLocks noChangeShapeType="1"/>
          </p:cNvSpPr>
          <p:nvPr/>
        </p:nvSpPr>
        <p:spPr bwMode="auto">
          <a:xfrm flipH="1">
            <a:off x="5715000" y="2895600"/>
            <a:ext cx="304800" cy="2590800"/>
          </a:xfrm>
          <a:prstGeom prst="line">
            <a:avLst/>
          </a:prstGeom>
          <a:noFill/>
          <a:ln w="1016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20" name="Text Box 72"/>
          <p:cNvSpPr txBox="1">
            <a:spLocks noChangeArrowheads="1"/>
          </p:cNvSpPr>
          <p:nvPr/>
        </p:nvSpPr>
        <p:spPr bwMode="auto">
          <a:xfrm>
            <a:off x="5410200" y="5392738"/>
            <a:ext cx="514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rgbClr val="FF0000"/>
                </a:solidFill>
              </a:rPr>
              <a:t>D</a:t>
            </a:r>
          </a:p>
        </p:txBody>
      </p:sp>
      <p:sp>
        <p:nvSpPr>
          <p:cNvPr id="2121" name="Line 73"/>
          <p:cNvSpPr>
            <a:spLocks noChangeShapeType="1"/>
          </p:cNvSpPr>
          <p:nvPr/>
        </p:nvSpPr>
        <p:spPr bwMode="auto">
          <a:xfrm flipH="1">
            <a:off x="7620000" y="2895600"/>
            <a:ext cx="228600" cy="2667000"/>
          </a:xfrm>
          <a:prstGeom prst="line">
            <a:avLst/>
          </a:prstGeom>
          <a:noFill/>
          <a:ln w="1016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22" name="Text Box 74"/>
          <p:cNvSpPr txBox="1">
            <a:spLocks noChangeArrowheads="1"/>
          </p:cNvSpPr>
          <p:nvPr/>
        </p:nvSpPr>
        <p:spPr bwMode="auto">
          <a:xfrm>
            <a:off x="7258050" y="5410200"/>
            <a:ext cx="514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rgbClr val="FF0000"/>
                </a:solidFill>
              </a:rPr>
              <a:t>D</a:t>
            </a:r>
          </a:p>
        </p:txBody>
      </p:sp>
      <p:sp>
        <p:nvSpPr>
          <p:cNvPr id="2124" name="Text Box 76"/>
          <p:cNvSpPr txBox="1">
            <a:spLocks noChangeArrowheads="1"/>
          </p:cNvSpPr>
          <p:nvPr/>
        </p:nvSpPr>
        <p:spPr bwMode="auto">
          <a:xfrm>
            <a:off x="7620000" y="3778250"/>
            <a:ext cx="4635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chemeClr val="accent2"/>
                </a:solidFill>
              </a:rPr>
              <a:t>d</a:t>
            </a:r>
          </a:p>
        </p:txBody>
      </p:sp>
      <p:sp>
        <p:nvSpPr>
          <p:cNvPr id="2125" name="Line 77"/>
          <p:cNvSpPr>
            <a:spLocks noChangeShapeType="1"/>
          </p:cNvSpPr>
          <p:nvPr/>
        </p:nvSpPr>
        <p:spPr bwMode="auto">
          <a:xfrm>
            <a:off x="5029200" y="5562600"/>
            <a:ext cx="2743200" cy="152400"/>
          </a:xfrm>
          <a:prstGeom prst="line">
            <a:avLst/>
          </a:prstGeom>
          <a:noFill/>
          <a:ln w="1016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26" name="Text Box 78"/>
          <p:cNvSpPr txBox="1">
            <a:spLocks noChangeArrowheads="1"/>
          </p:cNvSpPr>
          <p:nvPr/>
        </p:nvSpPr>
        <p:spPr bwMode="auto">
          <a:xfrm>
            <a:off x="7689850" y="5378450"/>
            <a:ext cx="4635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chemeClr val="accent2"/>
                </a:solidFill>
              </a:rPr>
              <a:t>d</a:t>
            </a:r>
          </a:p>
        </p:txBody>
      </p:sp>
      <p:sp>
        <p:nvSpPr>
          <p:cNvPr id="2127" name="Text Box 79"/>
          <p:cNvSpPr txBox="1">
            <a:spLocks noChangeArrowheads="1"/>
          </p:cNvSpPr>
          <p:nvPr/>
        </p:nvSpPr>
        <p:spPr bwMode="auto">
          <a:xfrm>
            <a:off x="4495800" y="5257800"/>
            <a:ext cx="4635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t>d</a:t>
            </a:r>
          </a:p>
        </p:txBody>
      </p:sp>
      <p:sp>
        <p:nvSpPr>
          <p:cNvPr id="2128" name="Text Box 80"/>
          <p:cNvSpPr txBox="1">
            <a:spLocks noChangeArrowheads="1"/>
          </p:cNvSpPr>
          <p:nvPr/>
        </p:nvSpPr>
        <p:spPr bwMode="auto">
          <a:xfrm>
            <a:off x="5784850" y="5378450"/>
            <a:ext cx="4635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chemeClr val="accent2"/>
                </a:solidFill>
              </a:rPr>
              <a:t>d</a:t>
            </a:r>
          </a:p>
        </p:txBody>
      </p:sp>
      <p:sp>
        <p:nvSpPr>
          <p:cNvPr id="2129" name="Line 81"/>
          <p:cNvSpPr>
            <a:spLocks noChangeShapeType="1"/>
          </p:cNvSpPr>
          <p:nvPr/>
        </p:nvSpPr>
        <p:spPr bwMode="auto">
          <a:xfrm>
            <a:off x="4953000" y="3886200"/>
            <a:ext cx="914400" cy="152400"/>
          </a:xfrm>
          <a:prstGeom prst="line">
            <a:avLst/>
          </a:prstGeom>
          <a:noFill/>
          <a:ln w="1016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130" name="Line 82"/>
          <p:cNvSpPr>
            <a:spLocks noChangeShapeType="1"/>
          </p:cNvSpPr>
          <p:nvPr/>
        </p:nvSpPr>
        <p:spPr bwMode="auto">
          <a:xfrm>
            <a:off x="5105400" y="5638800"/>
            <a:ext cx="762000" cy="76200"/>
          </a:xfrm>
          <a:prstGeom prst="line">
            <a:avLst/>
          </a:prstGeom>
          <a:noFill/>
          <a:ln w="1016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243" name="TextBox 1"/>
          <p:cNvSpPr txBox="1">
            <a:spLocks noChangeArrowheads="1"/>
          </p:cNvSpPr>
          <p:nvPr/>
        </p:nvSpPr>
        <p:spPr bwMode="auto">
          <a:xfrm>
            <a:off x="217488" y="76200"/>
            <a:ext cx="5192712"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dirty="0"/>
              <a:t>Practice Problem 2</a:t>
            </a:r>
          </a:p>
          <a:p>
            <a:pPr eaLnBrk="1" hangingPunct="1"/>
            <a:endParaRPr lang="en-US" sz="2000" dirty="0"/>
          </a:p>
          <a:p>
            <a:pPr eaLnBrk="1" hangingPunct="1"/>
            <a:r>
              <a:rPr lang="en-US" sz="2000" dirty="0"/>
              <a:t>Dimples are a dominant trait (D</a:t>
            </a:r>
            <a:r>
              <a:rPr lang="en-US" sz="2000" dirty="0" smtClean="0"/>
              <a:t>).</a:t>
            </a:r>
            <a:endParaRPr lang="en-US" sz="2000" dirty="0"/>
          </a:p>
          <a:p>
            <a:pPr eaLnBrk="1" hangingPunct="1"/>
            <a:r>
              <a:rPr lang="en-US" sz="2000" dirty="0"/>
              <a:t>Not having dimples is the recessive trait (d).</a:t>
            </a:r>
          </a:p>
          <a:p>
            <a:pPr eaLnBrk="1" hangingPunct="1"/>
            <a:r>
              <a:rPr lang="en-US" sz="2000" dirty="0" smtClean="0"/>
              <a:t>The</a:t>
            </a:r>
            <a:r>
              <a:rPr lang="en-US" sz="2000" dirty="0" smtClean="0"/>
              <a:t> </a:t>
            </a:r>
            <a:r>
              <a:rPr lang="en-US" sz="2000" dirty="0"/>
              <a:t>mother is homozygous dominant (</a:t>
            </a:r>
            <a:r>
              <a:rPr lang="en-US" sz="2000" b="1" dirty="0">
                <a:solidFill>
                  <a:srgbClr val="FF0000"/>
                </a:solidFill>
              </a:rPr>
              <a:t>DD</a:t>
            </a:r>
            <a:r>
              <a:rPr lang="en-US" sz="2000" dirty="0" smtClean="0"/>
              <a:t>).</a:t>
            </a:r>
            <a:endParaRPr lang="en-US" sz="2000" dirty="0"/>
          </a:p>
          <a:p>
            <a:pPr eaLnBrk="1" hangingPunct="1"/>
            <a:r>
              <a:rPr lang="en-US" sz="2000" dirty="0"/>
              <a:t>The father is homozygous recessive (</a:t>
            </a:r>
            <a:r>
              <a:rPr lang="en-US" sz="2000" b="1" dirty="0" err="1">
                <a:solidFill>
                  <a:srgbClr val="0000FF"/>
                </a:solidFill>
              </a:rPr>
              <a:t>dd</a:t>
            </a:r>
            <a:r>
              <a:rPr lang="en-US" sz="2000" dirty="0"/>
              <a:t>).</a:t>
            </a:r>
          </a:p>
          <a:p>
            <a:pPr eaLnBrk="1" hangingPunct="1"/>
            <a:r>
              <a:rPr lang="en-US" sz="2000" b="1" u="sng" dirty="0"/>
              <a:t>Question: </a:t>
            </a:r>
            <a:r>
              <a:rPr lang="en-US" sz="2000" dirty="0"/>
              <a:t>What are the chances they have children with </a:t>
            </a:r>
            <a:r>
              <a:rPr lang="en-US" sz="2000" dirty="0" smtClean="0"/>
              <a:t>dimples?</a:t>
            </a:r>
            <a:endParaRPr lang="en-US" sz="2000" dirty="0"/>
          </a:p>
        </p:txBody>
      </p:sp>
      <p:sp>
        <p:nvSpPr>
          <p:cNvPr id="3" name="TextBox 2"/>
          <p:cNvSpPr txBox="1">
            <a:spLocks noChangeArrowheads="1"/>
          </p:cNvSpPr>
          <p:nvPr/>
        </p:nvSpPr>
        <p:spPr bwMode="auto">
          <a:xfrm>
            <a:off x="231775" y="2565400"/>
            <a:ext cx="4051300" cy="1016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b="1" u="sng" dirty="0">
                <a:solidFill>
                  <a:srgbClr val="003300"/>
                </a:solidFill>
              </a:rPr>
              <a:t>Answer:</a:t>
            </a:r>
            <a:r>
              <a:rPr lang="en-US" sz="2000" b="1" dirty="0">
                <a:solidFill>
                  <a:srgbClr val="003300"/>
                </a:solidFill>
              </a:rPr>
              <a:t> </a:t>
            </a:r>
            <a:r>
              <a:rPr lang="en-US" sz="2000" dirty="0">
                <a:solidFill>
                  <a:srgbClr val="003300"/>
                </a:solidFill>
              </a:rPr>
              <a:t>100% will have dimples because all possible children carry at least one dominant allele.</a:t>
            </a:r>
          </a:p>
        </p:txBody>
      </p:sp>
      <p:sp>
        <p:nvSpPr>
          <p:cNvPr id="51245" name="Slide Number Placeholder 3"/>
          <p:cNvSpPr>
            <a:spLocks noGrp="1"/>
          </p:cNvSpPr>
          <p:nvPr>
            <p:ph type="sldNum" sz="quarter" idx="12"/>
          </p:nvPr>
        </p:nvSpPr>
        <p:spPr>
          <a:xfrm>
            <a:off x="7010400" y="0"/>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DEFE311-E0A9-47CA-A398-4EA9238EB7E9}" type="slidenum">
              <a:rPr lang="en-US" smtClean="0"/>
              <a:pPr eaLnBrk="1" hangingPunct="1"/>
              <a:t>6</a:t>
            </a:fld>
            <a:endParaRPr lang="en-US" smtClean="0"/>
          </a:p>
        </p:txBody>
      </p:sp>
    </p:spTree>
    <p:extLst>
      <p:ext uri="{BB962C8B-B14F-4D97-AF65-F5344CB8AC3E}">
        <p14:creationId xmlns:p14="http://schemas.microsoft.com/office/powerpoint/2010/main" val="277246275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mph" presetSubtype="2" fill="hold" nodeType="clickEffect">
                                  <p:stCondLst>
                                    <p:cond delay="0"/>
                                  </p:stCondLst>
                                  <p:childTnLst>
                                    <p:animClr clrSpc="rgb" dir="cw">
                                      <p:cBhvr>
                                        <p:cTn id="6" dur="500" fill="hold"/>
                                        <p:tgtEl>
                                          <p:spTgt spid="2077"/>
                                        </p:tgtEl>
                                        <p:attrNameLst>
                                          <p:attrName>fillcolor</p:attrName>
                                        </p:attrNameLst>
                                      </p:cBhvr>
                                      <p:to>
                                        <a:srgbClr val="FF0000"/>
                                      </p:to>
                                    </p:animClr>
                                    <p:set>
                                      <p:cBhvr>
                                        <p:cTn id="7" dur="500" fill="hold"/>
                                        <p:tgtEl>
                                          <p:spTgt spid="2077"/>
                                        </p:tgtEl>
                                        <p:attrNameLst>
                                          <p:attrName>fill.type</p:attrName>
                                        </p:attrNameLst>
                                      </p:cBhvr>
                                      <p:to>
                                        <p:strVal val="solid"/>
                                      </p:to>
                                    </p:set>
                                    <p:set>
                                      <p:cBhvr>
                                        <p:cTn id="8" dur="500" fill="hold"/>
                                        <p:tgtEl>
                                          <p:spTgt spid="2077"/>
                                        </p:tgtEl>
                                        <p:attrNameLst>
                                          <p:attrName>fill.on</p:attrName>
                                        </p:attrNameLst>
                                      </p:cBhvr>
                                      <p:to>
                                        <p:strVal val="true"/>
                                      </p:to>
                                    </p:set>
                                  </p:childTnLst>
                                </p:cTn>
                              </p:par>
                              <p:par>
                                <p:cTn id="9" presetID="1" presetClass="emph" presetSubtype="2" fill="hold" nodeType="withEffect">
                                  <p:stCondLst>
                                    <p:cond delay="0"/>
                                  </p:stCondLst>
                                  <p:childTnLst>
                                    <p:animClr clrSpc="rgb" dir="cw">
                                      <p:cBhvr>
                                        <p:cTn id="10" dur="500" fill="hold"/>
                                        <p:tgtEl>
                                          <p:spTgt spid="2078"/>
                                        </p:tgtEl>
                                        <p:attrNameLst>
                                          <p:attrName>fillcolor</p:attrName>
                                        </p:attrNameLst>
                                      </p:cBhvr>
                                      <p:to>
                                        <a:srgbClr val="FF0000"/>
                                      </p:to>
                                    </p:animClr>
                                    <p:set>
                                      <p:cBhvr>
                                        <p:cTn id="11" dur="500" fill="hold"/>
                                        <p:tgtEl>
                                          <p:spTgt spid="2078"/>
                                        </p:tgtEl>
                                        <p:attrNameLst>
                                          <p:attrName>fill.type</p:attrName>
                                        </p:attrNameLst>
                                      </p:cBhvr>
                                      <p:to>
                                        <p:strVal val="solid"/>
                                      </p:to>
                                    </p:set>
                                    <p:set>
                                      <p:cBhvr>
                                        <p:cTn id="12" dur="500" fill="hold"/>
                                        <p:tgtEl>
                                          <p:spTgt spid="2078"/>
                                        </p:tgtEl>
                                        <p:attrNameLst>
                                          <p:attrName>fill.on</p:attrName>
                                        </p:attrNameLst>
                                      </p:cBhvr>
                                      <p:to>
                                        <p:strVal val="true"/>
                                      </p:to>
                                    </p:set>
                                  </p:childTnLst>
                                </p:cTn>
                              </p:par>
                              <p:par>
                                <p:cTn id="13" presetID="1" presetClass="emph" presetSubtype="2" fill="hold" nodeType="withEffect">
                                  <p:stCondLst>
                                    <p:cond delay="0"/>
                                  </p:stCondLst>
                                  <p:childTnLst>
                                    <p:animClr clrSpc="rgb" dir="cw">
                                      <p:cBhvr>
                                        <p:cTn id="14" dur="500" fill="hold"/>
                                        <p:tgtEl>
                                          <p:spTgt spid="2079"/>
                                        </p:tgtEl>
                                        <p:attrNameLst>
                                          <p:attrName>fillcolor</p:attrName>
                                        </p:attrNameLst>
                                      </p:cBhvr>
                                      <p:to>
                                        <a:srgbClr val="FF0000"/>
                                      </p:to>
                                    </p:animClr>
                                    <p:set>
                                      <p:cBhvr>
                                        <p:cTn id="15" dur="500" fill="hold"/>
                                        <p:tgtEl>
                                          <p:spTgt spid="2079"/>
                                        </p:tgtEl>
                                        <p:attrNameLst>
                                          <p:attrName>fill.type</p:attrName>
                                        </p:attrNameLst>
                                      </p:cBhvr>
                                      <p:to>
                                        <p:strVal val="solid"/>
                                      </p:to>
                                    </p:set>
                                    <p:set>
                                      <p:cBhvr>
                                        <p:cTn id="16" dur="500" fill="hold"/>
                                        <p:tgtEl>
                                          <p:spTgt spid="2079"/>
                                        </p:tgtEl>
                                        <p:attrNameLst>
                                          <p:attrName>fill.on</p:attrName>
                                        </p:attrNameLst>
                                      </p:cBhvr>
                                      <p:to>
                                        <p:strVal val="true"/>
                                      </p:to>
                                    </p:set>
                                  </p:childTnLst>
                                </p:cTn>
                              </p:par>
                              <p:par>
                                <p:cTn id="17" presetID="1" presetClass="emph" presetSubtype="2" fill="hold" nodeType="withEffect">
                                  <p:stCondLst>
                                    <p:cond delay="0"/>
                                  </p:stCondLst>
                                  <p:childTnLst>
                                    <p:animClr clrSpc="rgb" dir="cw">
                                      <p:cBhvr>
                                        <p:cTn id="18" dur="500" fill="hold"/>
                                        <p:tgtEl>
                                          <p:spTgt spid="2080"/>
                                        </p:tgtEl>
                                        <p:attrNameLst>
                                          <p:attrName>fillcolor</p:attrName>
                                        </p:attrNameLst>
                                      </p:cBhvr>
                                      <p:to>
                                        <a:srgbClr val="FF0000"/>
                                      </p:to>
                                    </p:animClr>
                                    <p:set>
                                      <p:cBhvr>
                                        <p:cTn id="19" dur="500" fill="hold"/>
                                        <p:tgtEl>
                                          <p:spTgt spid="2080"/>
                                        </p:tgtEl>
                                        <p:attrNameLst>
                                          <p:attrName>fill.type</p:attrName>
                                        </p:attrNameLst>
                                      </p:cBhvr>
                                      <p:to>
                                        <p:strVal val="solid"/>
                                      </p:to>
                                    </p:set>
                                    <p:set>
                                      <p:cBhvr>
                                        <p:cTn id="20" dur="500" fill="hold"/>
                                        <p:tgtEl>
                                          <p:spTgt spid="2080"/>
                                        </p:tgtEl>
                                        <p:attrNameLst>
                                          <p:attrName>fill.on</p:attrName>
                                        </p:attrNameLst>
                                      </p:cBhvr>
                                      <p:to>
                                        <p:strVal val="true"/>
                                      </p:to>
                                    </p:set>
                                  </p:childTnLst>
                                </p:cTn>
                              </p:par>
                              <p:par>
                                <p:cTn id="21" presetID="1" presetClass="emph" presetSubtype="2" fill="hold" nodeType="withEffect">
                                  <p:stCondLst>
                                    <p:cond delay="0"/>
                                  </p:stCondLst>
                                  <p:childTnLst>
                                    <p:animClr clrSpc="rgb" dir="cw">
                                      <p:cBhvr>
                                        <p:cTn id="22" dur="500" fill="hold"/>
                                        <p:tgtEl>
                                          <p:spTgt spid="2081"/>
                                        </p:tgtEl>
                                        <p:attrNameLst>
                                          <p:attrName>fillcolor</p:attrName>
                                        </p:attrNameLst>
                                      </p:cBhvr>
                                      <p:to>
                                        <a:srgbClr val="FF0000"/>
                                      </p:to>
                                    </p:animClr>
                                    <p:set>
                                      <p:cBhvr>
                                        <p:cTn id="23" dur="500" fill="hold"/>
                                        <p:tgtEl>
                                          <p:spTgt spid="2081"/>
                                        </p:tgtEl>
                                        <p:attrNameLst>
                                          <p:attrName>fill.type</p:attrName>
                                        </p:attrNameLst>
                                      </p:cBhvr>
                                      <p:to>
                                        <p:strVal val="solid"/>
                                      </p:to>
                                    </p:set>
                                    <p:set>
                                      <p:cBhvr>
                                        <p:cTn id="24" dur="500" fill="hold"/>
                                        <p:tgtEl>
                                          <p:spTgt spid="2081"/>
                                        </p:tgtEl>
                                        <p:attrNameLst>
                                          <p:attrName>fill.on</p:attrName>
                                        </p:attrNameLst>
                                      </p:cBhvr>
                                      <p:to>
                                        <p:strVal val="true"/>
                                      </p:to>
                                    </p:set>
                                  </p:childTnLst>
                                </p:cTn>
                              </p:par>
                              <p:par>
                                <p:cTn id="25" presetID="1" presetClass="emph" presetSubtype="2" fill="hold" nodeType="withEffect">
                                  <p:stCondLst>
                                    <p:cond delay="0"/>
                                  </p:stCondLst>
                                  <p:childTnLst>
                                    <p:animClr clrSpc="rgb" dir="cw">
                                      <p:cBhvr>
                                        <p:cTn id="26" dur="500" fill="hold"/>
                                        <p:tgtEl>
                                          <p:spTgt spid="2082"/>
                                        </p:tgtEl>
                                        <p:attrNameLst>
                                          <p:attrName>fillcolor</p:attrName>
                                        </p:attrNameLst>
                                      </p:cBhvr>
                                      <p:to>
                                        <a:srgbClr val="FF0000"/>
                                      </p:to>
                                    </p:animClr>
                                    <p:set>
                                      <p:cBhvr>
                                        <p:cTn id="27" dur="500" fill="hold"/>
                                        <p:tgtEl>
                                          <p:spTgt spid="2082"/>
                                        </p:tgtEl>
                                        <p:attrNameLst>
                                          <p:attrName>fill.type</p:attrName>
                                        </p:attrNameLst>
                                      </p:cBhvr>
                                      <p:to>
                                        <p:strVal val="solid"/>
                                      </p:to>
                                    </p:set>
                                    <p:set>
                                      <p:cBhvr>
                                        <p:cTn id="28" dur="500" fill="hold"/>
                                        <p:tgtEl>
                                          <p:spTgt spid="2082"/>
                                        </p:tgtEl>
                                        <p:attrNameLst>
                                          <p:attrName>fill.on</p:attrName>
                                        </p:attrNameLst>
                                      </p:cBhvr>
                                      <p:to>
                                        <p:strVal val="true"/>
                                      </p:to>
                                    </p:set>
                                  </p:childTnLst>
                                </p:cTn>
                              </p:par>
                              <p:par>
                                <p:cTn id="29" presetID="1" presetClass="emph" presetSubtype="2" fill="hold" nodeType="withEffect">
                                  <p:stCondLst>
                                    <p:cond delay="0"/>
                                  </p:stCondLst>
                                  <p:childTnLst>
                                    <p:animClr clrSpc="rgb" dir="cw">
                                      <p:cBhvr>
                                        <p:cTn id="30" dur="500" fill="hold"/>
                                        <p:tgtEl>
                                          <p:spTgt spid="2084"/>
                                        </p:tgtEl>
                                        <p:attrNameLst>
                                          <p:attrName>fillcolor</p:attrName>
                                        </p:attrNameLst>
                                      </p:cBhvr>
                                      <p:to>
                                        <a:srgbClr val="FF0000"/>
                                      </p:to>
                                    </p:animClr>
                                    <p:set>
                                      <p:cBhvr>
                                        <p:cTn id="31" dur="500" fill="hold"/>
                                        <p:tgtEl>
                                          <p:spTgt spid="2084"/>
                                        </p:tgtEl>
                                        <p:attrNameLst>
                                          <p:attrName>fill.type</p:attrName>
                                        </p:attrNameLst>
                                      </p:cBhvr>
                                      <p:to>
                                        <p:strVal val="solid"/>
                                      </p:to>
                                    </p:set>
                                    <p:set>
                                      <p:cBhvr>
                                        <p:cTn id="32" dur="500" fill="hold"/>
                                        <p:tgtEl>
                                          <p:spTgt spid="2084"/>
                                        </p:tgtEl>
                                        <p:attrNameLst>
                                          <p:attrName>fill.on</p:attrName>
                                        </p:attrNameLst>
                                      </p:cBhvr>
                                      <p:to>
                                        <p:strVal val="true"/>
                                      </p:to>
                                    </p:set>
                                  </p:childTnLst>
                                </p:cTn>
                              </p:par>
                              <p:par>
                                <p:cTn id="33" presetID="7" presetClass="emph" presetSubtype="2" fill="hold" nodeType="withEffect">
                                  <p:stCondLst>
                                    <p:cond delay="0"/>
                                  </p:stCondLst>
                                  <p:childTnLst>
                                    <p:animClr clrSpc="rgb" dir="cw">
                                      <p:cBhvr>
                                        <p:cTn id="34" dur="500" fill="hold"/>
                                        <p:tgtEl>
                                          <p:spTgt spid="2077"/>
                                        </p:tgtEl>
                                        <p:attrNameLst>
                                          <p:attrName>stroke.color</p:attrName>
                                        </p:attrNameLst>
                                      </p:cBhvr>
                                      <p:to>
                                        <a:srgbClr val="FF0000"/>
                                      </p:to>
                                    </p:animClr>
                                    <p:set>
                                      <p:cBhvr>
                                        <p:cTn id="35" dur="500" fill="hold"/>
                                        <p:tgtEl>
                                          <p:spTgt spid="2077"/>
                                        </p:tgtEl>
                                        <p:attrNameLst>
                                          <p:attrName>stroke.on</p:attrName>
                                        </p:attrNameLst>
                                      </p:cBhvr>
                                      <p:to>
                                        <p:strVal val="true"/>
                                      </p:to>
                                    </p:set>
                                  </p:childTnLst>
                                </p:cTn>
                              </p:par>
                              <p:par>
                                <p:cTn id="36" presetID="7" presetClass="emph" presetSubtype="2" fill="hold" nodeType="withEffect">
                                  <p:stCondLst>
                                    <p:cond delay="0"/>
                                  </p:stCondLst>
                                  <p:childTnLst>
                                    <p:animClr clrSpc="rgb" dir="cw">
                                      <p:cBhvr>
                                        <p:cTn id="37" dur="500" fill="hold"/>
                                        <p:tgtEl>
                                          <p:spTgt spid="2078"/>
                                        </p:tgtEl>
                                        <p:attrNameLst>
                                          <p:attrName>stroke.color</p:attrName>
                                        </p:attrNameLst>
                                      </p:cBhvr>
                                      <p:to>
                                        <a:srgbClr val="FF0000"/>
                                      </p:to>
                                    </p:animClr>
                                    <p:set>
                                      <p:cBhvr>
                                        <p:cTn id="38" dur="500" fill="hold"/>
                                        <p:tgtEl>
                                          <p:spTgt spid="2078"/>
                                        </p:tgtEl>
                                        <p:attrNameLst>
                                          <p:attrName>stroke.on</p:attrName>
                                        </p:attrNameLst>
                                      </p:cBhvr>
                                      <p:to>
                                        <p:strVal val="true"/>
                                      </p:to>
                                    </p:set>
                                  </p:childTnLst>
                                </p:cTn>
                              </p:par>
                              <p:par>
                                <p:cTn id="39" presetID="7" presetClass="emph" presetSubtype="2" fill="hold" nodeType="withEffect">
                                  <p:stCondLst>
                                    <p:cond delay="0"/>
                                  </p:stCondLst>
                                  <p:childTnLst>
                                    <p:animClr clrSpc="rgb" dir="cw">
                                      <p:cBhvr>
                                        <p:cTn id="40" dur="500" fill="hold"/>
                                        <p:tgtEl>
                                          <p:spTgt spid="2079"/>
                                        </p:tgtEl>
                                        <p:attrNameLst>
                                          <p:attrName>stroke.color</p:attrName>
                                        </p:attrNameLst>
                                      </p:cBhvr>
                                      <p:to>
                                        <a:srgbClr val="FF0000"/>
                                      </p:to>
                                    </p:animClr>
                                    <p:set>
                                      <p:cBhvr>
                                        <p:cTn id="41" dur="500" fill="hold"/>
                                        <p:tgtEl>
                                          <p:spTgt spid="2079"/>
                                        </p:tgtEl>
                                        <p:attrNameLst>
                                          <p:attrName>stroke.on</p:attrName>
                                        </p:attrNameLst>
                                      </p:cBhvr>
                                      <p:to>
                                        <p:strVal val="true"/>
                                      </p:to>
                                    </p:set>
                                  </p:childTnLst>
                                </p:cTn>
                              </p:par>
                              <p:par>
                                <p:cTn id="42" presetID="7" presetClass="emph" presetSubtype="2" fill="hold" nodeType="withEffect">
                                  <p:stCondLst>
                                    <p:cond delay="0"/>
                                  </p:stCondLst>
                                  <p:childTnLst>
                                    <p:animClr clrSpc="rgb" dir="cw">
                                      <p:cBhvr>
                                        <p:cTn id="43" dur="500" fill="hold"/>
                                        <p:tgtEl>
                                          <p:spTgt spid="2080"/>
                                        </p:tgtEl>
                                        <p:attrNameLst>
                                          <p:attrName>stroke.color</p:attrName>
                                        </p:attrNameLst>
                                      </p:cBhvr>
                                      <p:to>
                                        <a:srgbClr val="FF0000"/>
                                      </p:to>
                                    </p:animClr>
                                    <p:set>
                                      <p:cBhvr>
                                        <p:cTn id="44" dur="500" fill="hold"/>
                                        <p:tgtEl>
                                          <p:spTgt spid="2080"/>
                                        </p:tgtEl>
                                        <p:attrNameLst>
                                          <p:attrName>stroke.on</p:attrName>
                                        </p:attrNameLst>
                                      </p:cBhvr>
                                      <p:to>
                                        <p:strVal val="true"/>
                                      </p:to>
                                    </p:set>
                                  </p:childTnLst>
                                </p:cTn>
                              </p:par>
                              <p:par>
                                <p:cTn id="45" presetID="7" presetClass="emph" presetSubtype="2" fill="hold" nodeType="withEffect">
                                  <p:stCondLst>
                                    <p:cond delay="0"/>
                                  </p:stCondLst>
                                  <p:childTnLst>
                                    <p:animClr clrSpc="rgb" dir="cw">
                                      <p:cBhvr>
                                        <p:cTn id="46" dur="500" fill="hold"/>
                                        <p:tgtEl>
                                          <p:spTgt spid="2081"/>
                                        </p:tgtEl>
                                        <p:attrNameLst>
                                          <p:attrName>stroke.color</p:attrName>
                                        </p:attrNameLst>
                                      </p:cBhvr>
                                      <p:to>
                                        <a:srgbClr val="FF0000"/>
                                      </p:to>
                                    </p:animClr>
                                    <p:set>
                                      <p:cBhvr>
                                        <p:cTn id="47" dur="500" fill="hold"/>
                                        <p:tgtEl>
                                          <p:spTgt spid="2081"/>
                                        </p:tgtEl>
                                        <p:attrNameLst>
                                          <p:attrName>stroke.on</p:attrName>
                                        </p:attrNameLst>
                                      </p:cBhvr>
                                      <p:to>
                                        <p:strVal val="true"/>
                                      </p:to>
                                    </p:set>
                                  </p:childTnLst>
                                </p:cTn>
                              </p:par>
                              <p:par>
                                <p:cTn id="48" presetID="7" presetClass="emph" presetSubtype="2" fill="hold" nodeType="withEffect">
                                  <p:stCondLst>
                                    <p:cond delay="0"/>
                                  </p:stCondLst>
                                  <p:childTnLst>
                                    <p:animClr clrSpc="rgb" dir="cw">
                                      <p:cBhvr>
                                        <p:cTn id="49" dur="500" fill="hold"/>
                                        <p:tgtEl>
                                          <p:spTgt spid="2082"/>
                                        </p:tgtEl>
                                        <p:attrNameLst>
                                          <p:attrName>stroke.color</p:attrName>
                                        </p:attrNameLst>
                                      </p:cBhvr>
                                      <p:to>
                                        <a:srgbClr val="FF0000"/>
                                      </p:to>
                                    </p:animClr>
                                    <p:set>
                                      <p:cBhvr>
                                        <p:cTn id="50" dur="500" fill="hold"/>
                                        <p:tgtEl>
                                          <p:spTgt spid="2082"/>
                                        </p:tgtEl>
                                        <p:attrNameLst>
                                          <p:attrName>stroke.on</p:attrName>
                                        </p:attrNameLst>
                                      </p:cBhvr>
                                      <p:to>
                                        <p:strVal val="true"/>
                                      </p:to>
                                    </p:set>
                                  </p:childTnLst>
                                </p:cTn>
                              </p:par>
                              <p:par>
                                <p:cTn id="51" presetID="7" presetClass="emph" presetSubtype="2" fill="hold" nodeType="withEffect">
                                  <p:stCondLst>
                                    <p:cond delay="0"/>
                                  </p:stCondLst>
                                  <p:childTnLst>
                                    <p:animClr clrSpc="rgb" dir="cw">
                                      <p:cBhvr>
                                        <p:cTn id="52" dur="500" fill="hold"/>
                                        <p:tgtEl>
                                          <p:spTgt spid="2084"/>
                                        </p:tgtEl>
                                        <p:attrNameLst>
                                          <p:attrName>stroke.color</p:attrName>
                                        </p:attrNameLst>
                                      </p:cBhvr>
                                      <p:to>
                                        <a:srgbClr val="FF0000"/>
                                      </p:to>
                                    </p:animClr>
                                    <p:set>
                                      <p:cBhvr>
                                        <p:cTn id="53" dur="500" fill="hold"/>
                                        <p:tgtEl>
                                          <p:spTgt spid="2084"/>
                                        </p:tgtEl>
                                        <p:attrNameLst>
                                          <p:attrName>stroke.on</p:attrName>
                                        </p:attrNameLst>
                                      </p:cBhvr>
                                      <p:to>
                                        <p:strVal val="true"/>
                                      </p:to>
                                    </p:set>
                                  </p:childTnLst>
                                </p:cTn>
                              </p:par>
                            </p:childTnLst>
                          </p:cTn>
                        </p:par>
                        <p:par>
                          <p:cTn id="54" fill="hold" nodeType="afterGroup">
                            <p:stCondLst>
                              <p:cond delay="500"/>
                            </p:stCondLst>
                            <p:childTnLst>
                              <p:par>
                                <p:cTn id="55" presetID="3" presetClass="emph" presetSubtype="2" fill="hold" grpId="0" nodeType="afterEffect">
                                  <p:stCondLst>
                                    <p:cond delay="0"/>
                                  </p:stCondLst>
                                  <p:childTnLst>
                                    <p:animClr clrSpc="rgb" dir="cw">
                                      <p:cBhvr override="childStyle">
                                        <p:cTn id="56" dur="500" fill="hold"/>
                                        <p:tgtEl>
                                          <p:spTgt spid="2094"/>
                                        </p:tgtEl>
                                        <p:attrNameLst>
                                          <p:attrName>style.color</p:attrName>
                                        </p:attrNameLst>
                                      </p:cBhvr>
                                      <p:to>
                                        <a:srgbClr val="FF0000"/>
                                      </p:to>
                                    </p:animClr>
                                  </p:childTnLst>
                                </p:cTn>
                              </p:par>
                            </p:childTnLst>
                          </p:cTn>
                        </p:par>
                        <p:par>
                          <p:cTn id="57" fill="hold" nodeType="afterGroup">
                            <p:stCondLst>
                              <p:cond delay="1000"/>
                            </p:stCondLst>
                            <p:childTnLst>
                              <p:par>
                                <p:cTn id="58" presetID="9" presetClass="entr" presetSubtype="0" fill="hold" grpId="0" nodeType="afterEffect">
                                  <p:stCondLst>
                                    <p:cond delay="0"/>
                                  </p:stCondLst>
                                  <p:childTnLst>
                                    <p:set>
                                      <p:cBhvr>
                                        <p:cTn id="59" dur="1" fill="hold">
                                          <p:stCondLst>
                                            <p:cond delay="0"/>
                                          </p:stCondLst>
                                        </p:cTn>
                                        <p:tgtEl>
                                          <p:spTgt spid="2100"/>
                                        </p:tgtEl>
                                        <p:attrNameLst>
                                          <p:attrName>style.visibility</p:attrName>
                                        </p:attrNameLst>
                                      </p:cBhvr>
                                      <p:to>
                                        <p:strVal val="visible"/>
                                      </p:to>
                                    </p:set>
                                    <p:animEffect transition="in" filter="dissolve">
                                      <p:cBhvr>
                                        <p:cTn id="60" dur="500"/>
                                        <p:tgtEl>
                                          <p:spTgt spid="2100"/>
                                        </p:tgtEl>
                                      </p:cBhvr>
                                    </p:animEffect>
                                  </p:childTnLst>
                                </p:cTn>
                              </p:par>
                            </p:childTnLst>
                          </p:cTn>
                        </p:par>
                        <p:par>
                          <p:cTn id="61" fill="hold" nodeType="afterGroup">
                            <p:stCondLst>
                              <p:cond delay="1500"/>
                            </p:stCondLst>
                            <p:childTnLst>
                              <p:par>
                                <p:cTn id="62" presetID="9" presetClass="entr" presetSubtype="0" fill="hold" grpId="0" nodeType="afterEffect">
                                  <p:stCondLst>
                                    <p:cond delay="0"/>
                                  </p:stCondLst>
                                  <p:childTnLst>
                                    <p:set>
                                      <p:cBhvr>
                                        <p:cTn id="63" dur="1" fill="hold">
                                          <p:stCondLst>
                                            <p:cond delay="0"/>
                                          </p:stCondLst>
                                        </p:cTn>
                                        <p:tgtEl>
                                          <p:spTgt spid="2102"/>
                                        </p:tgtEl>
                                        <p:attrNameLst>
                                          <p:attrName>style.visibility</p:attrName>
                                        </p:attrNameLst>
                                      </p:cBhvr>
                                      <p:to>
                                        <p:strVal val="visible"/>
                                      </p:to>
                                    </p:set>
                                    <p:animEffect transition="in" filter="dissolve">
                                      <p:cBhvr>
                                        <p:cTn id="64" dur="500"/>
                                        <p:tgtEl>
                                          <p:spTgt spid="2102"/>
                                        </p:tgtEl>
                                      </p:cBhvr>
                                    </p:animEffect>
                                  </p:childTnLst>
                                </p:cTn>
                              </p:par>
                            </p:childTnLst>
                          </p:cTn>
                        </p:par>
                        <p:par>
                          <p:cTn id="65" fill="hold" nodeType="afterGroup">
                            <p:stCondLst>
                              <p:cond delay="2000"/>
                            </p:stCondLst>
                            <p:childTnLst>
                              <p:par>
                                <p:cTn id="66" presetID="9" presetClass="exit" presetSubtype="0" fill="hold" grpId="1" nodeType="afterEffect">
                                  <p:stCondLst>
                                    <p:cond delay="0"/>
                                  </p:stCondLst>
                                  <p:childTnLst>
                                    <p:animEffect transition="out" filter="dissolve">
                                      <p:cBhvr>
                                        <p:cTn id="67" dur="500"/>
                                        <p:tgtEl>
                                          <p:spTgt spid="2100"/>
                                        </p:tgtEl>
                                      </p:cBhvr>
                                    </p:animEffect>
                                    <p:set>
                                      <p:cBhvr>
                                        <p:cTn id="68" dur="1" fill="hold">
                                          <p:stCondLst>
                                            <p:cond delay="499"/>
                                          </p:stCondLst>
                                        </p:cTn>
                                        <p:tgtEl>
                                          <p:spTgt spid="2100"/>
                                        </p:tgtEl>
                                        <p:attrNameLst>
                                          <p:attrName>style.visibility</p:attrName>
                                        </p:attrNameLst>
                                      </p:cBhvr>
                                      <p:to>
                                        <p:strVal val="hidden"/>
                                      </p:to>
                                    </p:set>
                                  </p:childTnLst>
                                </p:cTn>
                              </p:par>
                            </p:childTnLst>
                          </p:cTn>
                        </p:par>
                        <p:par>
                          <p:cTn id="69" fill="hold" nodeType="afterGroup">
                            <p:stCondLst>
                              <p:cond delay="2500"/>
                            </p:stCondLst>
                            <p:childTnLst>
                              <p:par>
                                <p:cTn id="70" presetID="9" presetClass="entr" presetSubtype="0" fill="hold" grpId="0" nodeType="afterEffect">
                                  <p:stCondLst>
                                    <p:cond delay="0"/>
                                  </p:stCondLst>
                                  <p:childTnLst>
                                    <p:set>
                                      <p:cBhvr>
                                        <p:cTn id="71" dur="1" fill="hold">
                                          <p:stCondLst>
                                            <p:cond delay="0"/>
                                          </p:stCondLst>
                                        </p:cTn>
                                        <p:tgtEl>
                                          <p:spTgt spid="2119"/>
                                        </p:tgtEl>
                                        <p:attrNameLst>
                                          <p:attrName>style.visibility</p:attrName>
                                        </p:attrNameLst>
                                      </p:cBhvr>
                                      <p:to>
                                        <p:strVal val="visible"/>
                                      </p:to>
                                    </p:set>
                                    <p:animEffect transition="in" filter="dissolve">
                                      <p:cBhvr>
                                        <p:cTn id="72" dur="500"/>
                                        <p:tgtEl>
                                          <p:spTgt spid="2119"/>
                                        </p:tgtEl>
                                      </p:cBhvr>
                                    </p:animEffect>
                                  </p:childTnLst>
                                </p:cTn>
                              </p:par>
                            </p:childTnLst>
                          </p:cTn>
                        </p:par>
                        <p:par>
                          <p:cTn id="73" fill="hold" nodeType="afterGroup">
                            <p:stCondLst>
                              <p:cond delay="3000"/>
                            </p:stCondLst>
                            <p:childTnLst>
                              <p:par>
                                <p:cTn id="74" presetID="9" presetClass="entr" presetSubtype="0" fill="hold" grpId="0" nodeType="afterEffect">
                                  <p:stCondLst>
                                    <p:cond delay="0"/>
                                  </p:stCondLst>
                                  <p:childTnLst>
                                    <p:set>
                                      <p:cBhvr>
                                        <p:cTn id="75" dur="1" fill="hold">
                                          <p:stCondLst>
                                            <p:cond delay="0"/>
                                          </p:stCondLst>
                                        </p:cTn>
                                        <p:tgtEl>
                                          <p:spTgt spid="2120"/>
                                        </p:tgtEl>
                                        <p:attrNameLst>
                                          <p:attrName>style.visibility</p:attrName>
                                        </p:attrNameLst>
                                      </p:cBhvr>
                                      <p:to>
                                        <p:strVal val="visible"/>
                                      </p:to>
                                    </p:set>
                                    <p:animEffect transition="in" filter="dissolve">
                                      <p:cBhvr>
                                        <p:cTn id="76" dur="500"/>
                                        <p:tgtEl>
                                          <p:spTgt spid="2120"/>
                                        </p:tgtEl>
                                      </p:cBhvr>
                                    </p:animEffect>
                                  </p:childTnLst>
                                </p:cTn>
                              </p:par>
                            </p:childTnLst>
                          </p:cTn>
                        </p:par>
                        <p:par>
                          <p:cTn id="77" fill="hold" nodeType="afterGroup">
                            <p:stCondLst>
                              <p:cond delay="3500"/>
                            </p:stCondLst>
                            <p:childTnLst>
                              <p:par>
                                <p:cTn id="78" presetID="9" presetClass="exit" presetSubtype="0" fill="hold" grpId="1" nodeType="afterEffect">
                                  <p:stCondLst>
                                    <p:cond delay="0"/>
                                  </p:stCondLst>
                                  <p:childTnLst>
                                    <p:animEffect transition="out" filter="dissolve">
                                      <p:cBhvr>
                                        <p:cTn id="79" dur="500"/>
                                        <p:tgtEl>
                                          <p:spTgt spid="2119"/>
                                        </p:tgtEl>
                                      </p:cBhvr>
                                    </p:animEffect>
                                    <p:set>
                                      <p:cBhvr>
                                        <p:cTn id="80" dur="1" fill="hold">
                                          <p:stCondLst>
                                            <p:cond delay="499"/>
                                          </p:stCondLst>
                                        </p:cTn>
                                        <p:tgtEl>
                                          <p:spTgt spid="2119"/>
                                        </p:tgtEl>
                                        <p:attrNameLst>
                                          <p:attrName>style.visibility</p:attrName>
                                        </p:attrNameLst>
                                      </p:cBhvr>
                                      <p:to>
                                        <p:strVal val="hidden"/>
                                      </p:to>
                                    </p:set>
                                  </p:childTnLst>
                                </p:cTn>
                              </p:par>
                            </p:childTnLst>
                          </p:cTn>
                        </p:par>
                        <p:par>
                          <p:cTn id="81" fill="hold" nodeType="afterGroup">
                            <p:stCondLst>
                              <p:cond delay="4000"/>
                            </p:stCondLst>
                            <p:childTnLst>
                              <p:par>
                                <p:cTn id="82" presetID="3" presetClass="emph" presetSubtype="2" fill="hold" grpId="0" nodeType="afterEffect">
                                  <p:stCondLst>
                                    <p:cond delay="0"/>
                                  </p:stCondLst>
                                  <p:childTnLst>
                                    <p:animClr clrSpc="rgb" dir="cw">
                                      <p:cBhvr override="childStyle">
                                        <p:cTn id="83" dur="500" fill="hold"/>
                                        <p:tgtEl>
                                          <p:spTgt spid="2103"/>
                                        </p:tgtEl>
                                        <p:attrNameLst>
                                          <p:attrName>style.color</p:attrName>
                                        </p:attrNameLst>
                                      </p:cBhvr>
                                      <p:to>
                                        <a:srgbClr val="FF0000"/>
                                      </p:to>
                                    </p:animClr>
                                  </p:childTnLst>
                                </p:cTn>
                              </p:par>
                            </p:childTnLst>
                          </p:cTn>
                        </p:par>
                        <p:par>
                          <p:cTn id="84" fill="hold" nodeType="afterGroup">
                            <p:stCondLst>
                              <p:cond delay="4500"/>
                            </p:stCondLst>
                            <p:childTnLst>
                              <p:par>
                                <p:cTn id="85" presetID="9" presetClass="entr" presetSubtype="0" fill="hold" grpId="0" nodeType="afterEffect">
                                  <p:stCondLst>
                                    <p:cond delay="0"/>
                                  </p:stCondLst>
                                  <p:childTnLst>
                                    <p:set>
                                      <p:cBhvr>
                                        <p:cTn id="86" dur="1" fill="hold">
                                          <p:stCondLst>
                                            <p:cond delay="0"/>
                                          </p:stCondLst>
                                        </p:cTn>
                                        <p:tgtEl>
                                          <p:spTgt spid="2104"/>
                                        </p:tgtEl>
                                        <p:attrNameLst>
                                          <p:attrName>style.visibility</p:attrName>
                                        </p:attrNameLst>
                                      </p:cBhvr>
                                      <p:to>
                                        <p:strVal val="visible"/>
                                      </p:to>
                                    </p:set>
                                    <p:animEffect transition="in" filter="dissolve">
                                      <p:cBhvr>
                                        <p:cTn id="87" dur="500"/>
                                        <p:tgtEl>
                                          <p:spTgt spid="2104"/>
                                        </p:tgtEl>
                                      </p:cBhvr>
                                    </p:animEffect>
                                  </p:childTnLst>
                                </p:cTn>
                              </p:par>
                            </p:childTnLst>
                          </p:cTn>
                        </p:par>
                        <p:par>
                          <p:cTn id="88" fill="hold" nodeType="afterGroup">
                            <p:stCondLst>
                              <p:cond delay="5000"/>
                            </p:stCondLst>
                            <p:childTnLst>
                              <p:par>
                                <p:cTn id="89" presetID="9" presetClass="entr" presetSubtype="0" fill="hold" grpId="0" nodeType="afterEffect">
                                  <p:stCondLst>
                                    <p:cond delay="0"/>
                                  </p:stCondLst>
                                  <p:childTnLst>
                                    <p:set>
                                      <p:cBhvr>
                                        <p:cTn id="90" dur="1" fill="hold">
                                          <p:stCondLst>
                                            <p:cond delay="0"/>
                                          </p:stCondLst>
                                        </p:cTn>
                                        <p:tgtEl>
                                          <p:spTgt spid="2105"/>
                                        </p:tgtEl>
                                        <p:attrNameLst>
                                          <p:attrName>style.visibility</p:attrName>
                                        </p:attrNameLst>
                                      </p:cBhvr>
                                      <p:to>
                                        <p:strVal val="visible"/>
                                      </p:to>
                                    </p:set>
                                    <p:animEffect transition="in" filter="dissolve">
                                      <p:cBhvr>
                                        <p:cTn id="91" dur="500"/>
                                        <p:tgtEl>
                                          <p:spTgt spid="2105"/>
                                        </p:tgtEl>
                                      </p:cBhvr>
                                    </p:animEffect>
                                  </p:childTnLst>
                                </p:cTn>
                              </p:par>
                            </p:childTnLst>
                          </p:cTn>
                        </p:par>
                        <p:par>
                          <p:cTn id="92" fill="hold" nodeType="afterGroup">
                            <p:stCondLst>
                              <p:cond delay="5500"/>
                            </p:stCondLst>
                            <p:childTnLst>
                              <p:par>
                                <p:cTn id="93" presetID="9" presetClass="exit" presetSubtype="0" fill="hold" grpId="1" nodeType="afterEffect">
                                  <p:stCondLst>
                                    <p:cond delay="0"/>
                                  </p:stCondLst>
                                  <p:childTnLst>
                                    <p:animEffect transition="out" filter="dissolve">
                                      <p:cBhvr>
                                        <p:cTn id="94" dur="500"/>
                                        <p:tgtEl>
                                          <p:spTgt spid="2104"/>
                                        </p:tgtEl>
                                      </p:cBhvr>
                                    </p:animEffect>
                                    <p:set>
                                      <p:cBhvr>
                                        <p:cTn id="95" dur="1" fill="hold">
                                          <p:stCondLst>
                                            <p:cond delay="499"/>
                                          </p:stCondLst>
                                        </p:cTn>
                                        <p:tgtEl>
                                          <p:spTgt spid="2104"/>
                                        </p:tgtEl>
                                        <p:attrNameLst>
                                          <p:attrName>style.visibility</p:attrName>
                                        </p:attrNameLst>
                                      </p:cBhvr>
                                      <p:to>
                                        <p:strVal val="hidden"/>
                                      </p:to>
                                    </p:set>
                                  </p:childTnLst>
                                </p:cTn>
                              </p:par>
                            </p:childTnLst>
                          </p:cTn>
                        </p:par>
                        <p:par>
                          <p:cTn id="96" fill="hold" nodeType="afterGroup">
                            <p:stCondLst>
                              <p:cond delay="6000"/>
                            </p:stCondLst>
                            <p:childTnLst>
                              <p:par>
                                <p:cTn id="97" presetID="9" presetClass="entr" presetSubtype="0" fill="hold" grpId="0" nodeType="afterEffect">
                                  <p:stCondLst>
                                    <p:cond delay="0"/>
                                  </p:stCondLst>
                                  <p:childTnLst>
                                    <p:set>
                                      <p:cBhvr>
                                        <p:cTn id="98" dur="1" fill="hold">
                                          <p:stCondLst>
                                            <p:cond delay="0"/>
                                          </p:stCondLst>
                                        </p:cTn>
                                        <p:tgtEl>
                                          <p:spTgt spid="2121"/>
                                        </p:tgtEl>
                                        <p:attrNameLst>
                                          <p:attrName>style.visibility</p:attrName>
                                        </p:attrNameLst>
                                      </p:cBhvr>
                                      <p:to>
                                        <p:strVal val="visible"/>
                                      </p:to>
                                    </p:set>
                                    <p:animEffect transition="in" filter="dissolve">
                                      <p:cBhvr>
                                        <p:cTn id="99" dur="500"/>
                                        <p:tgtEl>
                                          <p:spTgt spid="2121"/>
                                        </p:tgtEl>
                                      </p:cBhvr>
                                    </p:animEffect>
                                  </p:childTnLst>
                                </p:cTn>
                              </p:par>
                            </p:childTnLst>
                          </p:cTn>
                        </p:par>
                        <p:par>
                          <p:cTn id="100" fill="hold" nodeType="afterGroup">
                            <p:stCondLst>
                              <p:cond delay="6500"/>
                            </p:stCondLst>
                            <p:childTnLst>
                              <p:par>
                                <p:cTn id="101" presetID="9" presetClass="entr" presetSubtype="0" fill="hold" grpId="0" nodeType="afterEffect">
                                  <p:stCondLst>
                                    <p:cond delay="0"/>
                                  </p:stCondLst>
                                  <p:childTnLst>
                                    <p:set>
                                      <p:cBhvr>
                                        <p:cTn id="102" dur="1" fill="hold">
                                          <p:stCondLst>
                                            <p:cond delay="0"/>
                                          </p:stCondLst>
                                        </p:cTn>
                                        <p:tgtEl>
                                          <p:spTgt spid="2122"/>
                                        </p:tgtEl>
                                        <p:attrNameLst>
                                          <p:attrName>style.visibility</p:attrName>
                                        </p:attrNameLst>
                                      </p:cBhvr>
                                      <p:to>
                                        <p:strVal val="visible"/>
                                      </p:to>
                                    </p:set>
                                    <p:animEffect transition="in" filter="dissolve">
                                      <p:cBhvr>
                                        <p:cTn id="103" dur="500"/>
                                        <p:tgtEl>
                                          <p:spTgt spid="2122"/>
                                        </p:tgtEl>
                                      </p:cBhvr>
                                    </p:animEffect>
                                  </p:childTnLst>
                                </p:cTn>
                              </p:par>
                            </p:childTnLst>
                          </p:cTn>
                        </p:par>
                        <p:par>
                          <p:cTn id="104" fill="hold" nodeType="afterGroup">
                            <p:stCondLst>
                              <p:cond delay="7000"/>
                            </p:stCondLst>
                            <p:childTnLst>
                              <p:par>
                                <p:cTn id="105" presetID="9" presetClass="exit" presetSubtype="0" fill="hold" grpId="1" nodeType="afterEffect">
                                  <p:stCondLst>
                                    <p:cond delay="0"/>
                                  </p:stCondLst>
                                  <p:childTnLst>
                                    <p:animEffect transition="out" filter="dissolve">
                                      <p:cBhvr>
                                        <p:cTn id="106" dur="500"/>
                                        <p:tgtEl>
                                          <p:spTgt spid="2121"/>
                                        </p:tgtEl>
                                      </p:cBhvr>
                                    </p:animEffect>
                                    <p:set>
                                      <p:cBhvr>
                                        <p:cTn id="107" dur="1" fill="hold">
                                          <p:stCondLst>
                                            <p:cond delay="499"/>
                                          </p:stCondLst>
                                        </p:cTn>
                                        <p:tgtEl>
                                          <p:spTgt spid="2121"/>
                                        </p:tgtEl>
                                        <p:attrNameLst>
                                          <p:attrName>style.visibility</p:attrName>
                                        </p:attrNameLst>
                                      </p:cBhvr>
                                      <p:to>
                                        <p:strVal val="hidden"/>
                                      </p:to>
                                    </p:se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1" presetClass="emph" presetSubtype="2" fill="hold" nodeType="clickEffect">
                                  <p:stCondLst>
                                    <p:cond delay="0"/>
                                  </p:stCondLst>
                                  <p:childTnLst>
                                    <p:animClr clrSpc="rgb" dir="cw">
                                      <p:cBhvr>
                                        <p:cTn id="111" dur="500" fill="hold"/>
                                        <p:tgtEl>
                                          <p:spTgt spid="3122"/>
                                        </p:tgtEl>
                                        <p:attrNameLst>
                                          <p:attrName>fillcolor</p:attrName>
                                        </p:attrNameLst>
                                      </p:cBhvr>
                                      <p:to>
                                        <a:schemeClr val="accent2"/>
                                      </p:to>
                                    </p:animClr>
                                    <p:set>
                                      <p:cBhvr>
                                        <p:cTn id="112" dur="500" fill="hold"/>
                                        <p:tgtEl>
                                          <p:spTgt spid="3122"/>
                                        </p:tgtEl>
                                        <p:attrNameLst>
                                          <p:attrName>fill.type</p:attrName>
                                        </p:attrNameLst>
                                      </p:cBhvr>
                                      <p:to>
                                        <p:strVal val="solid"/>
                                      </p:to>
                                    </p:set>
                                    <p:set>
                                      <p:cBhvr>
                                        <p:cTn id="113" dur="500" fill="hold"/>
                                        <p:tgtEl>
                                          <p:spTgt spid="3122"/>
                                        </p:tgtEl>
                                        <p:attrNameLst>
                                          <p:attrName>fill.on</p:attrName>
                                        </p:attrNameLst>
                                      </p:cBhvr>
                                      <p:to>
                                        <p:strVal val="true"/>
                                      </p:to>
                                    </p:set>
                                  </p:childTnLst>
                                </p:cTn>
                              </p:par>
                              <p:par>
                                <p:cTn id="114" presetID="1" presetClass="emph" presetSubtype="2" fill="hold" nodeType="withEffect">
                                  <p:stCondLst>
                                    <p:cond delay="0"/>
                                  </p:stCondLst>
                                  <p:childTnLst>
                                    <p:animClr clrSpc="rgb" dir="cw">
                                      <p:cBhvr>
                                        <p:cTn id="115" dur="500" fill="hold"/>
                                        <p:tgtEl>
                                          <p:spTgt spid="3123"/>
                                        </p:tgtEl>
                                        <p:attrNameLst>
                                          <p:attrName>fillcolor</p:attrName>
                                        </p:attrNameLst>
                                      </p:cBhvr>
                                      <p:to>
                                        <a:schemeClr val="accent2"/>
                                      </p:to>
                                    </p:animClr>
                                    <p:set>
                                      <p:cBhvr>
                                        <p:cTn id="116" dur="500" fill="hold"/>
                                        <p:tgtEl>
                                          <p:spTgt spid="3123"/>
                                        </p:tgtEl>
                                        <p:attrNameLst>
                                          <p:attrName>fill.type</p:attrName>
                                        </p:attrNameLst>
                                      </p:cBhvr>
                                      <p:to>
                                        <p:strVal val="solid"/>
                                      </p:to>
                                    </p:set>
                                    <p:set>
                                      <p:cBhvr>
                                        <p:cTn id="117" dur="500" fill="hold"/>
                                        <p:tgtEl>
                                          <p:spTgt spid="3123"/>
                                        </p:tgtEl>
                                        <p:attrNameLst>
                                          <p:attrName>fill.on</p:attrName>
                                        </p:attrNameLst>
                                      </p:cBhvr>
                                      <p:to>
                                        <p:strVal val="true"/>
                                      </p:to>
                                    </p:set>
                                  </p:childTnLst>
                                </p:cTn>
                              </p:par>
                              <p:par>
                                <p:cTn id="118" presetID="1" presetClass="emph" presetSubtype="2" fill="hold" nodeType="withEffect">
                                  <p:stCondLst>
                                    <p:cond delay="0"/>
                                  </p:stCondLst>
                                  <p:childTnLst>
                                    <p:animClr clrSpc="rgb" dir="cw">
                                      <p:cBhvr>
                                        <p:cTn id="119" dur="500" fill="hold"/>
                                        <p:tgtEl>
                                          <p:spTgt spid="3124"/>
                                        </p:tgtEl>
                                        <p:attrNameLst>
                                          <p:attrName>fillcolor</p:attrName>
                                        </p:attrNameLst>
                                      </p:cBhvr>
                                      <p:to>
                                        <a:schemeClr val="accent2"/>
                                      </p:to>
                                    </p:animClr>
                                    <p:set>
                                      <p:cBhvr>
                                        <p:cTn id="120" dur="500" fill="hold"/>
                                        <p:tgtEl>
                                          <p:spTgt spid="3124"/>
                                        </p:tgtEl>
                                        <p:attrNameLst>
                                          <p:attrName>fill.type</p:attrName>
                                        </p:attrNameLst>
                                      </p:cBhvr>
                                      <p:to>
                                        <p:strVal val="solid"/>
                                      </p:to>
                                    </p:set>
                                    <p:set>
                                      <p:cBhvr>
                                        <p:cTn id="121" dur="500" fill="hold"/>
                                        <p:tgtEl>
                                          <p:spTgt spid="3124"/>
                                        </p:tgtEl>
                                        <p:attrNameLst>
                                          <p:attrName>fill.on</p:attrName>
                                        </p:attrNameLst>
                                      </p:cBhvr>
                                      <p:to>
                                        <p:strVal val="true"/>
                                      </p:to>
                                    </p:set>
                                  </p:childTnLst>
                                </p:cTn>
                              </p:par>
                              <p:par>
                                <p:cTn id="122" presetID="1" presetClass="emph" presetSubtype="2" fill="hold" nodeType="withEffect">
                                  <p:stCondLst>
                                    <p:cond delay="0"/>
                                  </p:stCondLst>
                                  <p:childTnLst>
                                    <p:animClr clrSpc="rgb" dir="cw">
                                      <p:cBhvr>
                                        <p:cTn id="123" dur="500" fill="hold"/>
                                        <p:tgtEl>
                                          <p:spTgt spid="3125"/>
                                        </p:tgtEl>
                                        <p:attrNameLst>
                                          <p:attrName>fillcolor</p:attrName>
                                        </p:attrNameLst>
                                      </p:cBhvr>
                                      <p:to>
                                        <a:schemeClr val="accent2"/>
                                      </p:to>
                                    </p:animClr>
                                    <p:set>
                                      <p:cBhvr>
                                        <p:cTn id="124" dur="500" fill="hold"/>
                                        <p:tgtEl>
                                          <p:spTgt spid="3125"/>
                                        </p:tgtEl>
                                        <p:attrNameLst>
                                          <p:attrName>fill.type</p:attrName>
                                        </p:attrNameLst>
                                      </p:cBhvr>
                                      <p:to>
                                        <p:strVal val="solid"/>
                                      </p:to>
                                    </p:set>
                                    <p:set>
                                      <p:cBhvr>
                                        <p:cTn id="125" dur="500" fill="hold"/>
                                        <p:tgtEl>
                                          <p:spTgt spid="3125"/>
                                        </p:tgtEl>
                                        <p:attrNameLst>
                                          <p:attrName>fill.on</p:attrName>
                                        </p:attrNameLst>
                                      </p:cBhvr>
                                      <p:to>
                                        <p:strVal val="true"/>
                                      </p:to>
                                    </p:set>
                                  </p:childTnLst>
                                </p:cTn>
                              </p:par>
                              <p:par>
                                <p:cTn id="126" presetID="1" presetClass="emph" presetSubtype="2" fill="hold" nodeType="withEffect">
                                  <p:stCondLst>
                                    <p:cond delay="0"/>
                                  </p:stCondLst>
                                  <p:childTnLst>
                                    <p:animClr clrSpc="rgb" dir="cw">
                                      <p:cBhvr>
                                        <p:cTn id="127" dur="500" fill="hold"/>
                                        <p:tgtEl>
                                          <p:spTgt spid="3126"/>
                                        </p:tgtEl>
                                        <p:attrNameLst>
                                          <p:attrName>fillcolor</p:attrName>
                                        </p:attrNameLst>
                                      </p:cBhvr>
                                      <p:to>
                                        <a:schemeClr val="accent2"/>
                                      </p:to>
                                    </p:animClr>
                                    <p:set>
                                      <p:cBhvr>
                                        <p:cTn id="128" dur="500" fill="hold"/>
                                        <p:tgtEl>
                                          <p:spTgt spid="3126"/>
                                        </p:tgtEl>
                                        <p:attrNameLst>
                                          <p:attrName>fill.type</p:attrName>
                                        </p:attrNameLst>
                                      </p:cBhvr>
                                      <p:to>
                                        <p:strVal val="solid"/>
                                      </p:to>
                                    </p:set>
                                    <p:set>
                                      <p:cBhvr>
                                        <p:cTn id="129" dur="500" fill="hold"/>
                                        <p:tgtEl>
                                          <p:spTgt spid="3126"/>
                                        </p:tgtEl>
                                        <p:attrNameLst>
                                          <p:attrName>fill.on</p:attrName>
                                        </p:attrNameLst>
                                      </p:cBhvr>
                                      <p:to>
                                        <p:strVal val="true"/>
                                      </p:to>
                                    </p:set>
                                  </p:childTnLst>
                                </p:cTn>
                              </p:par>
                              <p:par>
                                <p:cTn id="130" presetID="1" presetClass="emph" presetSubtype="2" fill="hold" nodeType="withEffect">
                                  <p:stCondLst>
                                    <p:cond delay="0"/>
                                  </p:stCondLst>
                                  <p:childTnLst>
                                    <p:animClr clrSpc="rgb" dir="cw">
                                      <p:cBhvr>
                                        <p:cTn id="131" dur="500" fill="hold"/>
                                        <p:tgtEl>
                                          <p:spTgt spid="3127"/>
                                        </p:tgtEl>
                                        <p:attrNameLst>
                                          <p:attrName>fillcolor</p:attrName>
                                        </p:attrNameLst>
                                      </p:cBhvr>
                                      <p:to>
                                        <a:schemeClr val="accent2"/>
                                      </p:to>
                                    </p:animClr>
                                    <p:set>
                                      <p:cBhvr>
                                        <p:cTn id="132" dur="500" fill="hold"/>
                                        <p:tgtEl>
                                          <p:spTgt spid="3127"/>
                                        </p:tgtEl>
                                        <p:attrNameLst>
                                          <p:attrName>fill.type</p:attrName>
                                        </p:attrNameLst>
                                      </p:cBhvr>
                                      <p:to>
                                        <p:strVal val="solid"/>
                                      </p:to>
                                    </p:set>
                                    <p:set>
                                      <p:cBhvr>
                                        <p:cTn id="133" dur="500" fill="hold"/>
                                        <p:tgtEl>
                                          <p:spTgt spid="3127"/>
                                        </p:tgtEl>
                                        <p:attrNameLst>
                                          <p:attrName>fill.on</p:attrName>
                                        </p:attrNameLst>
                                      </p:cBhvr>
                                      <p:to>
                                        <p:strVal val="true"/>
                                      </p:to>
                                    </p:set>
                                  </p:childTnLst>
                                </p:cTn>
                              </p:par>
                              <p:par>
                                <p:cTn id="134" presetID="1" presetClass="emph" presetSubtype="2" fill="hold" nodeType="withEffect">
                                  <p:stCondLst>
                                    <p:cond delay="0"/>
                                  </p:stCondLst>
                                  <p:childTnLst>
                                    <p:animClr clrSpc="rgb" dir="cw">
                                      <p:cBhvr>
                                        <p:cTn id="135" dur="500" fill="hold"/>
                                        <p:tgtEl>
                                          <p:spTgt spid="3128"/>
                                        </p:tgtEl>
                                        <p:attrNameLst>
                                          <p:attrName>fillcolor</p:attrName>
                                        </p:attrNameLst>
                                      </p:cBhvr>
                                      <p:to>
                                        <a:schemeClr val="accent2"/>
                                      </p:to>
                                    </p:animClr>
                                    <p:set>
                                      <p:cBhvr>
                                        <p:cTn id="136" dur="500" fill="hold"/>
                                        <p:tgtEl>
                                          <p:spTgt spid="3128"/>
                                        </p:tgtEl>
                                        <p:attrNameLst>
                                          <p:attrName>fill.type</p:attrName>
                                        </p:attrNameLst>
                                      </p:cBhvr>
                                      <p:to>
                                        <p:strVal val="solid"/>
                                      </p:to>
                                    </p:set>
                                    <p:set>
                                      <p:cBhvr>
                                        <p:cTn id="137" dur="500" fill="hold"/>
                                        <p:tgtEl>
                                          <p:spTgt spid="3128"/>
                                        </p:tgtEl>
                                        <p:attrNameLst>
                                          <p:attrName>fill.on</p:attrName>
                                        </p:attrNameLst>
                                      </p:cBhvr>
                                      <p:to>
                                        <p:strVal val="true"/>
                                      </p:to>
                                    </p:set>
                                  </p:childTnLst>
                                </p:cTn>
                              </p:par>
                              <p:par>
                                <p:cTn id="138" presetID="7" presetClass="emph" presetSubtype="2" fill="hold" nodeType="withEffect">
                                  <p:stCondLst>
                                    <p:cond delay="0"/>
                                  </p:stCondLst>
                                  <p:childTnLst>
                                    <p:animClr clrSpc="rgb" dir="cw">
                                      <p:cBhvr>
                                        <p:cTn id="139" dur="500" fill="hold"/>
                                        <p:tgtEl>
                                          <p:spTgt spid="3122"/>
                                        </p:tgtEl>
                                        <p:attrNameLst>
                                          <p:attrName>stroke.color</p:attrName>
                                        </p:attrNameLst>
                                      </p:cBhvr>
                                      <p:to>
                                        <a:schemeClr val="accent2"/>
                                      </p:to>
                                    </p:animClr>
                                    <p:set>
                                      <p:cBhvr>
                                        <p:cTn id="140" dur="500" fill="hold"/>
                                        <p:tgtEl>
                                          <p:spTgt spid="3122"/>
                                        </p:tgtEl>
                                        <p:attrNameLst>
                                          <p:attrName>stroke.on</p:attrName>
                                        </p:attrNameLst>
                                      </p:cBhvr>
                                      <p:to>
                                        <p:strVal val="true"/>
                                      </p:to>
                                    </p:set>
                                  </p:childTnLst>
                                </p:cTn>
                              </p:par>
                              <p:par>
                                <p:cTn id="141" presetID="7" presetClass="emph" presetSubtype="2" fill="hold" nodeType="withEffect">
                                  <p:stCondLst>
                                    <p:cond delay="0"/>
                                  </p:stCondLst>
                                  <p:childTnLst>
                                    <p:animClr clrSpc="rgb" dir="cw">
                                      <p:cBhvr>
                                        <p:cTn id="142" dur="500" fill="hold"/>
                                        <p:tgtEl>
                                          <p:spTgt spid="3123"/>
                                        </p:tgtEl>
                                        <p:attrNameLst>
                                          <p:attrName>stroke.color</p:attrName>
                                        </p:attrNameLst>
                                      </p:cBhvr>
                                      <p:to>
                                        <a:schemeClr val="accent2"/>
                                      </p:to>
                                    </p:animClr>
                                    <p:set>
                                      <p:cBhvr>
                                        <p:cTn id="143" dur="500" fill="hold"/>
                                        <p:tgtEl>
                                          <p:spTgt spid="3123"/>
                                        </p:tgtEl>
                                        <p:attrNameLst>
                                          <p:attrName>stroke.on</p:attrName>
                                        </p:attrNameLst>
                                      </p:cBhvr>
                                      <p:to>
                                        <p:strVal val="true"/>
                                      </p:to>
                                    </p:set>
                                  </p:childTnLst>
                                </p:cTn>
                              </p:par>
                              <p:par>
                                <p:cTn id="144" presetID="7" presetClass="emph" presetSubtype="2" fill="hold" nodeType="withEffect">
                                  <p:stCondLst>
                                    <p:cond delay="0"/>
                                  </p:stCondLst>
                                  <p:childTnLst>
                                    <p:animClr clrSpc="rgb" dir="cw">
                                      <p:cBhvr>
                                        <p:cTn id="145" dur="500" fill="hold"/>
                                        <p:tgtEl>
                                          <p:spTgt spid="3124"/>
                                        </p:tgtEl>
                                        <p:attrNameLst>
                                          <p:attrName>stroke.color</p:attrName>
                                        </p:attrNameLst>
                                      </p:cBhvr>
                                      <p:to>
                                        <a:schemeClr val="accent2"/>
                                      </p:to>
                                    </p:animClr>
                                    <p:set>
                                      <p:cBhvr>
                                        <p:cTn id="146" dur="500" fill="hold"/>
                                        <p:tgtEl>
                                          <p:spTgt spid="3124"/>
                                        </p:tgtEl>
                                        <p:attrNameLst>
                                          <p:attrName>stroke.on</p:attrName>
                                        </p:attrNameLst>
                                      </p:cBhvr>
                                      <p:to>
                                        <p:strVal val="true"/>
                                      </p:to>
                                    </p:set>
                                  </p:childTnLst>
                                </p:cTn>
                              </p:par>
                              <p:par>
                                <p:cTn id="147" presetID="7" presetClass="emph" presetSubtype="2" fill="hold" nodeType="withEffect">
                                  <p:stCondLst>
                                    <p:cond delay="0"/>
                                  </p:stCondLst>
                                  <p:childTnLst>
                                    <p:animClr clrSpc="rgb" dir="cw">
                                      <p:cBhvr>
                                        <p:cTn id="148" dur="500" fill="hold"/>
                                        <p:tgtEl>
                                          <p:spTgt spid="3125"/>
                                        </p:tgtEl>
                                        <p:attrNameLst>
                                          <p:attrName>stroke.color</p:attrName>
                                        </p:attrNameLst>
                                      </p:cBhvr>
                                      <p:to>
                                        <a:schemeClr val="accent2"/>
                                      </p:to>
                                    </p:animClr>
                                    <p:set>
                                      <p:cBhvr>
                                        <p:cTn id="149" dur="500" fill="hold"/>
                                        <p:tgtEl>
                                          <p:spTgt spid="3125"/>
                                        </p:tgtEl>
                                        <p:attrNameLst>
                                          <p:attrName>stroke.on</p:attrName>
                                        </p:attrNameLst>
                                      </p:cBhvr>
                                      <p:to>
                                        <p:strVal val="true"/>
                                      </p:to>
                                    </p:set>
                                  </p:childTnLst>
                                </p:cTn>
                              </p:par>
                              <p:par>
                                <p:cTn id="150" presetID="7" presetClass="emph" presetSubtype="2" fill="hold" nodeType="withEffect">
                                  <p:stCondLst>
                                    <p:cond delay="0"/>
                                  </p:stCondLst>
                                  <p:childTnLst>
                                    <p:animClr clrSpc="rgb" dir="cw">
                                      <p:cBhvr>
                                        <p:cTn id="151" dur="500" fill="hold"/>
                                        <p:tgtEl>
                                          <p:spTgt spid="3126"/>
                                        </p:tgtEl>
                                        <p:attrNameLst>
                                          <p:attrName>stroke.color</p:attrName>
                                        </p:attrNameLst>
                                      </p:cBhvr>
                                      <p:to>
                                        <a:schemeClr val="accent2"/>
                                      </p:to>
                                    </p:animClr>
                                    <p:set>
                                      <p:cBhvr>
                                        <p:cTn id="152" dur="500" fill="hold"/>
                                        <p:tgtEl>
                                          <p:spTgt spid="3126"/>
                                        </p:tgtEl>
                                        <p:attrNameLst>
                                          <p:attrName>stroke.on</p:attrName>
                                        </p:attrNameLst>
                                      </p:cBhvr>
                                      <p:to>
                                        <p:strVal val="true"/>
                                      </p:to>
                                    </p:set>
                                  </p:childTnLst>
                                </p:cTn>
                              </p:par>
                              <p:par>
                                <p:cTn id="153" presetID="7" presetClass="emph" presetSubtype="2" fill="hold" nodeType="withEffect">
                                  <p:stCondLst>
                                    <p:cond delay="0"/>
                                  </p:stCondLst>
                                  <p:childTnLst>
                                    <p:animClr clrSpc="rgb" dir="cw">
                                      <p:cBhvr>
                                        <p:cTn id="154" dur="500" fill="hold"/>
                                        <p:tgtEl>
                                          <p:spTgt spid="3127"/>
                                        </p:tgtEl>
                                        <p:attrNameLst>
                                          <p:attrName>stroke.color</p:attrName>
                                        </p:attrNameLst>
                                      </p:cBhvr>
                                      <p:to>
                                        <a:schemeClr val="accent2"/>
                                      </p:to>
                                    </p:animClr>
                                    <p:set>
                                      <p:cBhvr>
                                        <p:cTn id="155" dur="500" fill="hold"/>
                                        <p:tgtEl>
                                          <p:spTgt spid="3127"/>
                                        </p:tgtEl>
                                        <p:attrNameLst>
                                          <p:attrName>stroke.on</p:attrName>
                                        </p:attrNameLst>
                                      </p:cBhvr>
                                      <p:to>
                                        <p:strVal val="true"/>
                                      </p:to>
                                    </p:set>
                                  </p:childTnLst>
                                </p:cTn>
                              </p:par>
                              <p:par>
                                <p:cTn id="156" presetID="7" presetClass="emph" presetSubtype="2" fill="hold" nodeType="withEffect">
                                  <p:stCondLst>
                                    <p:cond delay="0"/>
                                  </p:stCondLst>
                                  <p:childTnLst>
                                    <p:animClr clrSpc="rgb" dir="cw">
                                      <p:cBhvr>
                                        <p:cTn id="157" dur="500" fill="hold"/>
                                        <p:tgtEl>
                                          <p:spTgt spid="3128"/>
                                        </p:tgtEl>
                                        <p:attrNameLst>
                                          <p:attrName>stroke.color</p:attrName>
                                        </p:attrNameLst>
                                      </p:cBhvr>
                                      <p:to>
                                        <a:schemeClr val="accent2"/>
                                      </p:to>
                                    </p:animClr>
                                    <p:set>
                                      <p:cBhvr>
                                        <p:cTn id="158" dur="500" fill="hold"/>
                                        <p:tgtEl>
                                          <p:spTgt spid="3128"/>
                                        </p:tgtEl>
                                        <p:attrNameLst>
                                          <p:attrName>stroke.on</p:attrName>
                                        </p:attrNameLst>
                                      </p:cBhvr>
                                      <p:to>
                                        <p:strVal val="true"/>
                                      </p:to>
                                    </p:set>
                                  </p:childTnLst>
                                </p:cTn>
                              </p:par>
                            </p:childTnLst>
                          </p:cTn>
                        </p:par>
                        <p:par>
                          <p:cTn id="159" fill="hold" nodeType="afterGroup">
                            <p:stCondLst>
                              <p:cond delay="500"/>
                            </p:stCondLst>
                            <p:childTnLst>
                              <p:par>
                                <p:cTn id="160" presetID="3" presetClass="emph" presetSubtype="2" fill="hold" grpId="0" nodeType="afterEffect">
                                  <p:stCondLst>
                                    <p:cond delay="0"/>
                                  </p:stCondLst>
                                  <p:childTnLst>
                                    <p:animClr clrSpc="rgb" dir="cw">
                                      <p:cBhvr override="childStyle">
                                        <p:cTn id="161" dur="500" fill="hold"/>
                                        <p:tgtEl>
                                          <p:spTgt spid="2106"/>
                                        </p:tgtEl>
                                        <p:attrNameLst>
                                          <p:attrName>style.color</p:attrName>
                                        </p:attrNameLst>
                                      </p:cBhvr>
                                      <p:to>
                                        <a:schemeClr val="accent2"/>
                                      </p:to>
                                    </p:animClr>
                                  </p:childTnLst>
                                </p:cTn>
                              </p:par>
                            </p:childTnLst>
                          </p:cTn>
                        </p:par>
                        <p:par>
                          <p:cTn id="162" fill="hold" nodeType="afterGroup">
                            <p:stCondLst>
                              <p:cond delay="1000"/>
                            </p:stCondLst>
                            <p:childTnLst>
                              <p:par>
                                <p:cTn id="163" presetID="9" presetClass="entr" presetSubtype="0" fill="hold" grpId="0" nodeType="afterEffect">
                                  <p:stCondLst>
                                    <p:cond delay="0"/>
                                  </p:stCondLst>
                                  <p:childTnLst>
                                    <p:set>
                                      <p:cBhvr>
                                        <p:cTn id="164" dur="1" fill="hold">
                                          <p:stCondLst>
                                            <p:cond delay="0"/>
                                          </p:stCondLst>
                                        </p:cTn>
                                        <p:tgtEl>
                                          <p:spTgt spid="2129"/>
                                        </p:tgtEl>
                                        <p:attrNameLst>
                                          <p:attrName>style.visibility</p:attrName>
                                        </p:attrNameLst>
                                      </p:cBhvr>
                                      <p:to>
                                        <p:strVal val="visible"/>
                                      </p:to>
                                    </p:set>
                                    <p:animEffect transition="in" filter="dissolve">
                                      <p:cBhvr>
                                        <p:cTn id="165" dur="500"/>
                                        <p:tgtEl>
                                          <p:spTgt spid="2129"/>
                                        </p:tgtEl>
                                      </p:cBhvr>
                                    </p:animEffect>
                                  </p:childTnLst>
                                </p:cTn>
                              </p:par>
                            </p:childTnLst>
                          </p:cTn>
                        </p:par>
                        <p:par>
                          <p:cTn id="166" fill="hold" nodeType="afterGroup">
                            <p:stCondLst>
                              <p:cond delay="1500"/>
                            </p:stCondLst>
                            <p:childTnLst>
                              <p:par>
                                <p:cTn id="167" presetID="9" presetClass="entr" presetSubtype="0" fill="hold" grpId="0" nodeType="afterEffect">
                                  <p:stCondLst>
                                    <p:cond delay="0"/>
                                  </p:stCondLst>
                                  <p:childTnLst>
                                    <p:set>
                                      <p:cBhvr>
                                        <p:cTn id="168" dur="1" fill="hold">
                                          <p:stCondLst>
                                            <p:cond delay="0"/>
                                          </p:stCondLst>
                                        </p:cTn>
                                        <p:tgtEl>
                                          <p:spTgt spid="2108"/>
                                        </p:tgtEl>
                                        <p:attrNameLst>
                                          <p:attrName>style.visibility</p:attrName>
                                        </p:attrNameLst>
                                      </p:cBhvr>
                                      <p:to>
                                        <p:strVal val="visible"/>
                                      </p:to>
                                    </p:set>
                                    <p:animEffect transition="in" filter="dissolve">
                                      <p:cBhvr>
                                        <p:cTn id="169" dur="500"/>
                                        <p:tgtEl>
                                          <p:spTgt spid="2108"/>
                                        </p:tgtEl>
                                      </p:cBhvr>
                                    </p:animEffect>
                                  </p:childTnLst>
                                </p:cTn>
                              </p:par>
                            </p:childTnLst>
                          </p:cTn>
                        </p:par>
                        <p:par>
                          <p:cTn id="170" fill="hold" nodeType="afterGroup">
                            <p:stCondLst>
                              <p:cond delay="2000"/>
                            </p:stCondLst>
                            <p:childTnLst>
                              <p:par>
                                <p:cTn id="171" presetID="9" presetClass="exit" presetSubtype="0" fill="hold" grpId="1" nodeType="afterEffect">
                                  <p:stCondLst>
                                    <p:cond delay="0"/>
                                  </p:stCondLst>
                                  <p:childTnLst>
                                    <p:animEffect transition="out" filter="dissolve">
                                      <p:cBhvr>
                                        <p:cTn id="172" dur="500"/>
                                        <p:tgtEl>
                                          <p:spTgt spid="2129"/>
                                        </p:tgtEl>
                                      </p:cBhvr>
                                    </p:animEffect>
                                    <p:set>
                                      <p:cBhvr>
                                        <p:cTn id="173" dur="1" fill="hold">
                                          <p:stCondLst>
                                            <p:cond delay="499"/>
                                          </p:stCondLst>
                                        </p:cTn>
                                        <p:tgtEl>
                                          <p:spTgt spid="2129"/>
                                        </p:tgtEl>
                                        <p:attrNameLst>
                                          <p:attrName>style.visibility</p:attrName>
                                        </p:attrNameLst>
                                      </p:cBhvr>
                                      <p:to>
                                        <p:strVal val="hidden"/>
                                      </p:to>
                                    </p:set>
                                  </p:childTnLst>
                                </p:cTn>
                              </p:par>
                            </p:childTnLst>
                          </p:cTn>
                        </p:par>
                        <p:par>
                          <p:cTn id="174" fill="hold" nodeType="afterGroup">
                            <p:stCondLst>
                              <p:cond delay="2500"/>
                            </p:stCondLst>
                            <p:childTnLst>
                              <p:par>
                                <p:cTn id="175" presetID="9" presetClass="entr" presetSubtype="0" fill="hold" grpId="0" nodeType="afterEffect">
                                  <p:stCondLst>
                                    <p:cond delay="0"/>
                                  </p:stCondLst>
                                  <p:childTnLst>
                                    <p:set>
                                      <p:cBhvr>
                                        <p:cTn id="176" dur="1" fill="hold">
                                          <p:stCondLst>
                                            <p:cond delay="0"/>
                                          </p:stCondLst>
                                        </p:cTn>
                                        <p:tgtEl>
                                          <p:spTgt spid="2107"/>
                                        </p:tgtEl>
                                        <p:attrNameLst>
                                          <p:attrName>style.visibility</p:attrName>
                                        </p:attrNameLst>
                                      </p:cBhvr>
                                      <p:to>
                                        <p:strVal val="visible"/>
                                      </p:to>
                                    </p:set>
                                    <p:animEffect transition="in" filter="dissolve">
                                      <p:cBhvr>
                                        <p:cTn id="177" dur="500"/>
                                        <p:tgtEl>
                                          <p:spTgt spid="2107"/>
                                        </p:tgtEl>
                                      </p:cBhvr>
                                    </p:animEffect>
                                  </p:childTnLst>
                                </p:cTn>
                              </p:par>
                            </p:childTnLst>
                          </p:cTn>
                        </p:par>
                        <p:par>
                          <p:cTn id="178" fill="hold" nodeType="afterGroup">
                            <p:stCondLst>
                              <p:cond delay="3000"/>
                            </p:stCondLst>
                            <p:childTnLst>
                              <p:par>
                                <p:cTn id="179" presetID="9" presetClass="entr" presetSubtype="0" fill="hold" grpId="0" nodeType="afterEffect">
                                  <p:stCondLst>
                                    <p:cond delay="0"/>
                                  </p:stCondLst>
                                  <p:childTnLst>
                                    <p:set>
                                      <p:cBhvr>
                                        <p:cTn id="180" dur="1" fill="hold">
                                          <p:stCondLst>
                                            <p:cond delay="0"/>
                                          </p:stCondLst>
                                        </p:cTn>
                                        <p:tgtEl>
                                          <p:spTgt spid="2124"/>
                                        </p:tgtEl>
                                        <p:attrNameLst>
                                          <p:attrName>style.visibility</p:attrName>
                                        </p:attrNameLst>
                                      </p:cBhvr>
                                      <p:to>
                                        <p:strVal val="visible"/>
                                      </p:to>
                                    </p:set>
                                    <p:animEffect transition="in" filter="dissolve">
                                      <p:cBhvr>
                                        <p:cTn id="181" dur="500"/>
                                        <p:tgtEl>
                                          <p:spTgt spid="2124"/>
                                        </p:tgtEl>
                                      </p:cBhvr>
                                    </p:animEffect>
                                  </p:childTnLst>
                                </p:cTn>
                              </p:par>
                            </p:childTnLst>
                          </p:cTn>
                        </p:par>
                        <p:par>
                          <p:cTn id="182" fill="hold" nodeType="afterGroup">
                            <p:stCondLst>
                              <p:cond delay="3500"/>
                            </p:stCondLst>
                            <p:childTnLst>
                              <p:par>
                                <p:cTn id="183" presetID="9" presetClass="exit" presetSubtype="0" fill="hold" grpId="1" nodeType="afterEffect">
                                  <p:stCondLst>
                                    <p:cond delay="0"/>
                                  </p:stCondLst>
                                  <p:childTnLst>
                                    <p:animEffect transition="out" filter="dissolve">
                                      <p:cBhvr>
                                        <p:cTn id="184" dur="500"/>
                                        <p:tgtEl>
                                          <p:spTgt spid="2107"/>
                                        </p:tgtEl>
                                      </p:cBhvr>
                                    </p:animEffect>
                                    <p:set>
                                      <p:cBhvr>
                                        <p:cTn id="185" dur="1" fill="hold">
                                          <p:stCondLst>
                                            <p:cond delay="499"/>
                                          </p:stCondLst>
                                        </p:cTn>
                                        <p:tgtEl>
                                          <p:spTgt spid="2107"/>
                                        </p:tgtEl>
                                        <p:attrNameLst>
                                          <p:attrName>style.visibility</p:attrName>
                                        </p:attrNameLst>
                                      </p:cBhvr>
                                      <p:to>
                                        <p:strVal val="hidden"/>
                                      </p:to>
                                    </p:set>
                                  </p:childTnLst>
                                </p:cTn>
                              </p:par>
                            </p:childTnLst>
                          </p:cTn>
                        </p:par>
                        <p:par>
                          <p:cTn id="186" fill="hold" nodeType="afterGroup">
                            <p:stCondLst>
                              <p:cond delay="4000"/>
                            </p:stCondLst>
                            <p:childTnLst>
                              <p:par>
                                <p:cTn id="187" presetID="3" presetClass="emph" presetSubtype="2" fill="hold" grpId="0" nodeType="afterEffect">
                                  <p:stCondLst>
                                    <p:cond delay="0"/>
                                  </p:stCondLst>
                                  <p:childTnLst>
                                    <p:animClr clrSpc="rgb" dir="cw">
                                      <p:cBhvr override="childStyle">
                                        <p:cTn id="188" dur="500" fill="hold"/>
                                        <p:tgtEl>
                                          <p:spTgt spid="2127"/>
                                        </p:tgtEl>
                                        <p:attrNameLst>
                                          <p:attrName>style.color</p:attrName>
                                        </p:attrNameLst>
                                      </p:cBhvr>
                                      <p:to>
                                        <a:schemeClr val="accent2"/>
                                      </p:to>
                                    </p:animClr>
                                  </p:childTnLst>
                                </p:cTn>
                              </p:par>
                            </p:childTnLst>
                          </p:cTn>
                        </p:par>
                        <p:par>
                          <p:cTn id="189" fill="hold" nodeType="afterGroup">
                            <p:stCondLst>
                              <p:cond delay="4500"/>
                            </p:stCondLst>
                            <p:childTnLst>
                              <p:par>
                                <p:cTn id="190" presetID="9" presetClass="entr" presetSubtype="0" fill="hold" grpId="0" nodeType="afterEffect">
                                  <p:stCondLst>
                                    <p:cond delay="0"/>
                                  </p:stCondLst>
                                  <p:childTnLst>
                                    <p:set>
                                      <p:cBhvr>
                                        <p:cTn id="191" dur="1" fill="hold">
                                          <p:stCondLst>
                                            <p:cond delay="0"/>
                                          </p:stCondLst>
                                        </p:cTn>
                                        <p:tgtEl>
                                          <p:spTgt spid="2130"/>
                                        </p:tgtEl>
                                        <p:attrNameLst>
                                          <p:attrName>style.visibility</p:attrName>
                                        </p:attrNameLst>
                                      </p:cBhvr>
                                      <p:to>
                                        <p:strVal val="visible"/>
                                      </p:to>
                                    </p:set>
                                    <p:animEffect transition="in" filter="dissolve">
                                      <p:cBhvr>
                                        <p:cTn id="192" dur="500"/>
                                        <p:tgtEl>
                                          <p:spTgt spid="2130"/>
                                        </p:tgtEl>
                                      </p:cBhvr>
                                    </p:animEffect>
                                  </p:childTnLst>
                                </p:cTn>
                              </p:par>
                            </p:childTnLst>
                          </p:cTn>
                        </p:par>
                        <p:par>
                          <p:cTn id="193" fill="hold" nodeType="afterGroup">
                            <p:stCondLst>
                              <p:cond delay="5000"/>
                            </p:stCondLst>
                            <p:childTnLst>
                              <p:par>
                                <p:cTn id="194" presetID="9" presetClass="entr" presetSubtype="0" fill="hold" grpId="0" nodeType="afterEffect">
                                  <p:stCondLst>
                                    <p:cond delay="0"/>
                                  </p:stCondLst>
                                  <p:childTnLst>
                                    <p:set>
                                      <p:cBhvr>
                                        <p:cTn id="195" dur="1" fill="hold">
                                          <p:stCondLst>
                                            <p:cond delay="0"/>
                                          </p:stCondLst>
                                        </p:cTn>
                                        <p:tgtEl>
                                          <p:spTgt spid="2128"/>
                                        </p:tgtEl>
                                        <p:attrNameLst>
                                          <p:attrName>style.visibility</p:attrName>
                                        </p:attrNameLst>
                                      </p:cBhvr>
                                      <p:to>
                                        <p:strVal val="visible"/>
                                      </p:to>
                                    </p:set>
                                    <p:animEffect transition="in" filter="dissolve">
                                      <p:cBhvr>
                                        <p:cTn id="196" dur="500"/>
                                        <p:tgtEl>
                                          <p:spTgt spid="2128"/>
                                        </p:tgtEl>
                                      </p:cBhvr>
                                    </p:animEffect>
                                  </p:childTnLst>
                                </p:cTn>
                              </p:par>
                            </p:childTnLst>
                          </p:cTn>
                        </p:par>
                        <p:par>
                          <p:cTn id="197" fill="hold" nodeType="afterGroup">
                            <p:stCondLst>
                              <p:cond delay="5500"/>
                            </p:stCondLst>
                            <p:childTnLst>
                              <p:par>
                                <p:cTn id="198" presetID="9" presetClass="exit" presetSubtype="0" fill="hold" grpId="1" nodeType="afterEffect">
                                  <p:stCondLst>
                                    <p:cond delay="0"/>
                                  </p:stCondLst>
                                  <p:childTnLst>
                                    <p:animEffect transition="out" filter="dissolve">
                                      <p:cBhvr>
                                        <p:cTn id="199" dur="500"/>
                                        <p:tgtEl>
                                          <p:spTgt spid="2130"/>
                                        </p:tgtEl>
                                      </p:cBhvr>
                                    </p:animEffect>
                                    <p:set>
                                      <p:cBhvr>
                                        <p:cTn id="200" dur="1" fill="hold">
                                          <p:stCondLst>
                                            <p:cond delay="499"/>
                                          </p:stCondLst>
                                        </p:cTn>
                                        <p:tgtEl>
                                          <p:spTgt spid="2130"/>
                                        </p:tgtEl>
                                        <p:attrNameLst>
                                          <p:attrName>style.visibility</p:attrName>
                                        </p:attrNameLst>
                                      </p:cBhvr>
                                      <p:to>
                                        <p:strVal val="hidden"/>
                                      </p:to>
                                    </p:set>
                                  </p:childTnLst>
                                </p:cTn>
                              </p:par>
                            </p:childTnLst>
                          </p:cTn>
                        </p:par>
                        <p:par>
                          <p:cTn id="201" fill="hold" nodeType="afterGroup">
                            <p:stCondLst>
                              <p:cond delay="6000"/>
                            </p:stCondLst>
                            <p:childTnLst>
                              <p:par>
                                <p:cTn id="202" presetID="9" presetClass="entr" presetSubtype="0" fill="hold" grpId="0" nodeType="afterEffect">
                                  <p:stCondLst>
                                    <p:cond delay="0"/>
                                  </p:stCondLst>
                                  <p:childTnLst>
                                    <p:set>
                                      <p:cBhvr>
                                        <p:cTn id="203" dur="1" fill="hold">
                                          <p:stCondLst>
                                            <p:cond delay="0"/>
                                          </p:stCondLst>
                                        </p:cTn>
                                        <p:tgtEl>
                                          <p:spTgt spid="2125"/>
                                        </p:tgtEl>
                                        <p:attrNameLst>
                                          <p:attrName>style.visibility</p:attrName>
                                        </p:attrNameLst>
                                      </p:cBhvr>
                                      <p:to>
                                        <p:strVal val="visible"/>
                                      </p:to>
                                    </p:set>
                                    <p:animEffect transition="in" filter="dissolve">
                                      <p:cBhvr>
                                        <p:cTn id="204" dur="500"/>
                                        <p:tgtEl>
                                          <p:spTgt spid="2125"/>
                                        </p:tgtEl>
                                      </p:cBhvr>
                                    </p:animEffect>
                                  </p:childTnLst>
                                </p:cTn>
                              </p:par>
                            </p:childTnLst>
                          </p:cTn>
                        </p:par>
                        <p:par>
                          <p:cTn id="205" fill="hold" nodeType="afterGroup">
                            <p:stCondLst>
                              <p:cond delay="6500"/>
                            </p:stCondLst>
                            <p:childTnLst>
                              <p:par>
                                <p:cTn id="206" presetID="9" presetClass="entr" presetSubtype="0" fill="hold" grpId="0" nodeType="afterEffect">
                                  <p:stCondLst>
                                    <p:cond delay="0"/>
                                  </p:stCondLst>
                                  <p:childTnLst>
                                    <p:set>
                                      <p:cBhvr>
                                        <p:cTn id="207" dur="1" fill="hold">
                                          <p:stCondLst>
                                            <p:cond delay="0"/>
                                          </p:stCondLst>
                                        </p:cTn>
                                        <p:tgtEl>
                                          <p:spTgt spid="2126"/>
                                        </p:tgtEl>
                                        <p:attrNameLst>
                                          <p:attrName>style.visibility</p:attrName>
                                        </p:attrNameLst>
                                      </p:cBhvr>
                                      <p:to>
                                        <p:strVal val="visible"/>
                                      </p:to>
                                    </p:set>
                                    <p:animEffect transition="in" filter="dissolve">
                                      <p:cBhvr>
                                        <p:cTn id="208" dur="500"/>
                                        <p:tgtEl>
                                          <p:spTgt spid="2126"/>
                                        </p:tgtEl>
                                      </p:cBhvr>
                                    </p:animEffect>
                                  </p:childTnLst>
                                </p:cTn>
                              </p:par>
                            </p:childTnLst>
                          </p:cTn>
                        </p:par>
                        <p:par>
                          <p:cTn id="209" fill="hold" nodeType="afterGroup">
                            <p:stCondLst>
                              <p:cond delay="7000"/>
                            </p:stCondLst>
                            <p:childTnLst>
                              <p:par>
                                <p:cTn id="210" presetID="9" presetClass="exit" presetSubtype="0" fill="hold" grpId="1" nodeType="afterEffect">
                                  <p:stCondLst>
                                    <p:cond delay="0"/>
                                  </p:stCondLst>
                                  <p:childTnLst>
                                    <p:animEffect transition="out" filter="dissolve">
                                      <p:cBhvr>
                                        <p:cTn id="211" dur="500"/>
                                        <p:tgtEl>
                                          <p:spTgt spid="2125"/>
                                        </p:tgtEl>
                                      </p:cBhvr>
                                    </p:animEffect>
                                    <p:set>
                                      <p:cBhvr>
                                        <p:cTn id="212" dur="1" fill="hold">
                                          <p:stCondLst>
                                            <p:cond delay="499"/>
                                          </p:stCondLst>
                                        </p:cTn>
                                        <p:tgtEl>
                                          <p:spTgt spid="2125"/>
                                        </p:tgtEl>
                                        <p:attrNameLst>
                                          <p:attrName>style.visibility</p:attrName>
                                        </p:attrNameLst>
                                      </p:cBhvr>
                                      <p:to>
                                        <p:strVal val="hidden"/>
                                      </p:to>
                                    </p:set>
                                  </p:childTnLst>
                                </p:cTn>
                              </p:par>
                            </p:childTnLst>
                          </p:cTn>
                        </p:par>
                      </p:childTnLst>
                    </p:cTn>
                  </p:par>
                  <p:par>
                    <p:cTn id="213" fill="hold" nodeType="clickPar">
                      <p:stCondLst>
                        <p:cond delay="indefinite"/>
                      </p:stCondLst>
                      <p:childTnLst>
                        <p:par>
                          <p:cTn id="214" fill="hold" nodeType="withGroup">
                            <p:stCondLst>
                              <p:cond delay="0"/>
                            </p:stCondLst>
                            <p:childTnLst>
                              <p:par>
                                <p:cTn id="215" presetID="10" presetClass="entr" presetSubtype="0" fill="hold" grpId="0" nodeType="clickEffect">
                                  <p:stCondLst>
                                    <p:cond delay="0"/>
                                  </p:stCondLst>
                                  <p:childTnLst>
                                    <p:set>
                                      <p:cBhvr>
                                        <p:cTn id="216" dur="1" fill="hold">
                                          <p:stCondLst>
                                            <p:cond delay="0"/>
                                          </p:stCondLst>
                                        </p:cTn>
                                        <p:tgtEl>
                                          <p:spTgt spid="3"/>
                                        </p:tgtEl>
                                        <p:attrNameLst>
                                          <p:attrName>style.visibility</p:attrName>
                                        </p:attrNameLst>
                                      </p:cBhvr>
                                      <p:to>
                                        <p:strVal val="visible"/>
                                      </p:to>
                                    </p:set>
                                    <p:animEffect transition="in" filter="fade">
                                      <p:cBhvr>
                                        <p:cTn id="217" dur="2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4" grpId="0"/>
      <p:bldP spid="2100" grpId="0" animBg="1"/>
      <p:bldP spid="2100" grpId="1" animBg="1"/>
      <p:bldP spid="2102" grpId="0"/>
      <p:bldP spid="2103" grpId="0"/>
      <p:bldP spid="2104" grpId="0" animBg="1"/>
      <p:bldP spid="2104" grpId="1" animBg="1"/>
      <p:bldP spid="2105" grpId="0"/>
      <p:bldP spid="2106" grpId="0"/>
      <p:bldP spid="2107" grpId="0" animBg="1"/>
      <p:bldP spid="2107" grpId="1" animBg="1"/>
      <p:bldP spid="2108" grpId="0"/>
      <p:bldP spid="2119" grpId="0" animBg="1"/>
      <p:bldP spid="2119" grpId="1" animBg="1"/>
      <p:bldP spid="2120" grpId="0"/>
      <p:bldP spid="2121" grpId="0" animBg="1"/>
      <p:bldP spid="2121" grpId="1" animBg="1"/>
      <p:bldP spid="2122" grpId="0"/>
      <p:bldP spid="2124" grpId="0"/>
      <p:bldP spid="2125" grpId="0" animBg="1"/>
      <p:bldP spid="2125" grpId="1" animBg="1"/>
      <p:bldP spid="2126" grpId="0"/>
      <p:bldP spid="2127" grpId="0"/>
      <p:bldP spid="2128" grpId="0"/>
      <p:bldP spid="2129" grpId="0" animBg="1"/>
      <p:bldP spid="2129" grpId="1" animBg="1"/>
      <p:bldP spid="2130" grpId="0" animBg="1"/>
      <p:bldP spid="2130" grpId="1" animBg="1"/>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Box 1"/>
          <p:cNvSpPr txBox="1">
            <a:spLocks noChangeArrowheads="1"/>
          </p:cNvSpPr>
          <p:nvPr/>
        </p:nvSpPr>
        <p:spPr bwMode="auto">
          <a:xfrm>
            <a:off x="152400" y="152400"/>
            <a:ext cx="5040313"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Practice Problem 3</a:t>
            </a:r>
          </a:p>
          <a:p>
            <a:pPr eaLnBrk="1" hangingPunct="1"/>
            <a:endParaRPr lang="en-US" sz="1200" dirty="0"/>
          </a:p>
          <a:p>
            <a:pPr eaLnBrk="1" hangingPunct="1"/>
            <a:r>
              <a:rPr lang="en-US" dirty="0" smtClean="0"/>
              <a:t>Freckles </a:t>
            </a:r>
            <a:r>
              <a:rPr lang="en-US" dirty="0"/>
              <a:t>are a dominant </a:t>
            </a:r>
            <a:r>
              <a:rPr lang="en-US" dirty="0" smtClean="0"/>
              <a:t>trait (F).</a:t>
            </a:r>
            <a:endParaRPr lang="en-US" dirty="0"/>
          </a:p>
          <a:p>
            <a:pPr eaLnBrk="1" hangingPunct="1"/>
            <a:r>
              <a:rPr lang="en-US" dirty="0"/>
              <a:t>Not having freckles is a recessive trait (f). </a:t>
            </a:r>
          </a:p>
          <a:p>
            <a:pPr eaLnBrk="1" hangingPunct="1"/>
            <a:r>
              <a:rPr lang="en-US" b="1" u="sng" dirty="0"/>
              <a:t>Question</a:t>
            </a:r>
            <a:r>
              <a:rPr lang="en-US" dirty="0"/>
              <a:t>: If </a:t>
            </a:r>
            <a:r>
              <a:rPr lang="en-US" dirty="0" smtClean="0"/>
              <a:t>the mother is </a:t>
            </a:r>
            <a:r>
              <a:rPr lang="en-US" dirty="0"/>
              <a:t>heterozygous and </a:t>
            </a:r>
            <a:r>
              <a:rPr lang="en-US" dirty="0" smtClean="0"/>
              <a:t>the </a:t>
            </a:r>
            <a:r>
              <a:rPr lang="en-US" dirty="0"/>
              <a:t>father is </a:t>
            </a:r>
            <a:r>
              <a:rPr lang="en-US" dirty="0" smtClean="0"/>
              <a:t>homozygous </a:t>
            </a:r>
            <a:r>
              <a:rPr lang="en-US" dirty="0"/>
              <a:t>recessive, what are the chances that their offspring will have freckles?</a:t>
            </a:r>
          </a:p>
        </p:txBody>
      </p:sp>
      <p:sp>
        <p:nvSpPr>
          <p:cNvPr id="52227" name="TextBox 100"/>
          <p:cNvSpPr txBox="1">
            <a:spLocks noChangeArrowheads="1"/>
          </p:cNvSpPr>
          <p:nvPr/>
        </p:nvSpPr>
        <p:spPr bwMode="auto">
          <a:xfrm>
            <a:off x="152400" y="2362200"/>
            <a:ext cx="4941887" cy="1016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b="1" u="sng" dirty="0">
                <a:solidFill>
                  <a:srgbClr val="003300"/>
                </a:solidFill>
              </a:rPr>
              <a:t>Answer:</a:t>
            </a:r>
            <a:r>
              <a:rPr lang="en-US" sz="2000" dirty="0">
                <a:solidFill>
                  <a:srgbClr val="003300"/>
                </a:solidFill>
              </a:rPr>
              <a:t> There is a 50% chance that their offspring will have freckles because the dominant allele appears half the time.</a:t>
            </a:r>
          </a:p>
        </p:txBody>
      </p:sp>
      <p:grpSp>
        <p:nvGrpSpPr>
          <p:cNvPr id="52228" name="Group 9"/>
          <p:cNvGrpSpPr>
            <a:grpSpLocks/>
          </p:cNvGrpSpPr>
          <p:nvPr/>
        </p:nvGrpSpPr>
        <p:grpSpPr bwMode="auto">
          <a:xfrm>
            <a:off x="5257800" y="3200400"/>
            <a:ext cx="3427413" cy="3427413"/>
            <a:chOff x="2544" y="1248"/>
            <a:chExt cx="2880" cy="2880"/>
          </a:xfrm>
        </p:grpSpPr>
        <p:sp>
          <p:nvSpPr>
            <p:cNvPr id="52273" name="Rectangle 4"/>
            <p:cNvSpPr>
              <a:spLocks noChangeArrowheads="1"/>
            </p:cNvSpPr>
            <p:nvPr/>
          </p:nvSpPr>
          <p:spPr bwMode="auto">
            <a:xfrm>
              <a:off x="2544" y="1248"/>
              <a:ext cx="2879" cy="2879"/>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2274" name="Rectangle 5"/>
            <p:cNvSpPr>
              <a:spLocks noChangeArrowheads="1"/>
            </p:cNvSpPr>
            <p:nvPr/>
          </p:nvSpPr>
          <p:spPr bwMode="auto">
            <a:xfrm>
              <a:off x="2544" y="1248"/>
              <a:ext cx="1440" cy="144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2275" name="Rectangle 6"/>
            <p:cNvSpPr>
              <a:spLocks noChangeArrowheads="1"/>
            </p:cNvSpPr>
            <p:nvPr/>
          </p:nvSpPr>
          <p:spPr bwMode="auto">
            <a:xfrm>
              <a:off x="2544" y="2688"/>
              <a:ext cx="1440" cy="144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2276" name="Rectangle 7"/>
            <p:cNvSpPr>
              <a:spLocks noChangeArrowheads="1"/>
            </p:cNvSpPr>
            <p:nvPr/>
          </p:nvSpPr>
          <p:spPr bwMode="auto">
            <a:xfrm>
              <a:off x="3984" y="1248"/>
              <a:ext cx="1440" cy="144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grpSp>
        <p:nvGrpSpPr>
          <p:cNvPr id="52229" name="Group 13"/>
          <p:cNvGrpSpPr>
            <a:grpSpLocks/>
          </p:cNvGrpSpPr>
          <p:nvPr/>
        </p:nvGrpSpPr>
        <p:grpSpPr bwMode="auto">
          <a:xfrm>
            <a:off x="3733800" y="5334000"/>
            <a:ext cx="1336675" cy="1143000"/>
            <a:chOff x="432" y="1632"/>
            <a:chExt cx="1104" cy="912"/>
          </a:xfrm>
        </p:grpSpPr>
        <p:sp>
          <p:nvSpPr>
            <p:cNvPr id="52271" name="Oval 14"/>
            <p:cNvSpPr>
              <a:spLocks noChangeArrowheads="1"/>
            </p:cNvSpPr>
            <p:nvPr/>
          </p:nvSpPr>
          <p:spPr bwMode="auto">
            <a:xfrm rot="-2644016">
              <a:off x="960" y="1632"/>
              <a:ext cx="576" cy="432"/>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cxnSp>
          <p:nvCxnSpPr>
            <p:cNvPr id="52272" name="AutoShape 15"/>
            <p:cNvCxnSpPr>
              <a:cxnSpLocks noChangeShapeType="1"/>
            </p:cNvCxnSpPr>
            <p:nvPr/>
          </p:nvCxnSpPr>
          <p:spPr bwMode="auto">
            <a:xfrm flipV="1">
              <a:off x="432" y="2064"/>
              <a:ext cx="624" cy="480"/>
            </a:xfrm>
            <a:prstGeom prst="curvedConnector3">
              <a:avLst>
                <a:gd name="adj1" fmla="val 50000"/>
              </a:avLst>
            </a:prstGeom>
            <a:noFill/>
            <a:ln w="38100">
              <a:solidFill>
                <a:schemeClr val="tx1"/>
              </a:solidFill>
              <a:round/>
              <a:headEnd/>
              <a:tailEnd/>
            </a:ln>
            <a:extLst>
              <a:ext uri="{909E8E84-426E-40dd-AFC4-6F175D3DCCD1}">
                <a14:hiddenFill xmlns:a14="http://schemas.microsoft.com/office/drawing/2010/main">
                  <a:noFill/>
                </a14:hiddenFill>
              </a:ext>
            </a:extLst>
          </p:spPr>
        </p:cxnSp>
      </p:grpSp>
      <p:sp>
        <p:nvSpPr>
          <p:cNvPr id="52230" name="Oval 16"/>
          <p:cNvSpPr>
            <a:spLocks noChangeArrowheads="1"/>
          </p:cNvSpPr>
          <p:nvPr/>
        </p:nvSpPr>
        <p:spPr bwMode="auto">
          <a:xfrm>
            <a:off x="5638800" y="2209800"/>
            <a:ext cx="762000" cy="739775"/>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1" name="AutoShape 18"/>
          <p:cNvSpPr>
            <a:spLocks noChangeArrowheads="1"/>
          </p:cNvSpPr>
          <p:nvPr/>
        </p:nvSpPr>
        <p:spPr bwMode="auto">
          <a:xfrm>
            <a:off x="2771775" y="5475288"/>
            <a:ext cx="122238" cy="544512"/>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142" name="AutoShape 19"/>
          <p:cNvSpPr>
            <a:spLocks noChangeArrowheads="1"/>
          </p:cNvSpPr>
          <p:nvPr/>
        </p:nvSpPr>
        <p:spPr bwMode="auto">
          <a:xfrm>
            <a:off x="3135313" y="5475288"/>
            <a:ext cx="120650" cy="544512"/>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143" name="AutoShape 21"/>
          <p:cNvSpPr>
            <a:spLocks noChangeArrowheads="1"/>
          </p:cNvSpPr>
          <p:nvPr/>
        </p:nvSpPr>
        <p:spPr bwMode="auto">
          <a:xfrm>
            <a:off x="2771775" y="4751388"/>
            <a:ext cx="484188" cy="846137"/>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144" name="Oval 22"/>
          <p:cNvSpPr>
            <a:spLocks noChangeArrowheads="1"/>
          </p:cNvSpPr>
          <p:nvPr/>
        </p:nvSpPr>
        <p:spPr bwMode="auto">
          <a:xfrm>
            <a:off x="2771775" y="4267200"/>
            <a:ext cx="484188" cy="484188"/>
          </a:xfrm>
          <a:prstGeom prst="ellipse">
            <a:avLst/>
          </a:prstGeom>
          <a:solidFill>
            <a:srgbClr val="000000"/>
          </a:solidFill>
          <a:ln w="9525">
            <a:solidFill>
              <a:schemeClr val="tx1"/>
            </a:solidFill>
            <a:round/>
            <a:headEnd/>
            <a:tailEnd/>
          </a:ln>
        </p:spPr>
        <p:txBody>
          <a:bodyPr wrap="none" anchor="ctr"/>
          <a:lstStyle/>
          <a:p>
            <a:endParaRPr lang="en-US"/>
          </a:p>
        </p:txBody>
      </p:sp>
      <p:sp>
        <p:nvSpPr>
          <p:cNvPr id="145" name="AutoShape 24"/>
          <p:cNvSpPr>
            <a:spLocks noChangeArrowheads="1"/>
          </p:cNvSpPr>
          <p:nvPr/>
        </p:nvSpPr>
        <p:spPr bwMode="auto">
          <a:xfrm rot="5400000">
            <a:off x="3144044" y="4972844"/>
            <a:ext cx="457200" cy="112712"/>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146" name="AutoShape 27"/>
          <p:cNvSpPr>
            <a:spLocks noChangeArrowheads="1"/>
          </p:cNvSpPr>
          <p:nvPr/>
        </p:nvSpPr>
        <p:spPr bwMode="auto">
          <a:xfrm rot="5400000">
            <a:off x="2418557" y="4972843"/>
            <a:ext cx="457200" cy="112713"/>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147" name="AutoShape 28"/>
          <p:cNvSpPr>
            <a:spLocks noChangeArrowheads="1"/>
          </p:cNvSpPr>
          <p:nvPr/>
        </p:nvSpPr>
        <p:spPr bwMode="auto">
          <a:xfrm>
            <a:off x="2590800" y="4724400"/>
            <a:ext cx="838200" cy="152400"/>
          </a:xfrm>
          <a:prstGeom prst="roundRect">
            <a:avLst>
              <a:gd name="adj" fmla="val 16667"/>
            </a:avLst>
          </a:prstGeom>
          <a:solidFill>
            <a:srgbClr val="000000"/>
          </a:solidFill>
          <a:ln w="9525">
            <a:solidFill>
              <a:schemeClr val="tx1"/>
            </a:solidFill>
            <a:round/>
            <a:headEnd/>
            <a:tailEnd/>
          </a:ln>
        </p:spPr>
        <p:txBody>
          <a:bodyPr wrap="none" anchor="ctr"/>
          <a:lstStyle/>
          <a:p>
            <a:endParaRPr lang="en-US"/>
          </a:p>
        </p:txBody>
      </p:sp>
      <p:sp>
        <p:nvSpPr>
          <p:cNvPr id="148" name="AutoShape 29"/>
          <p:cNvSpPr>
            <a:spLocks noChangeArrowheads="1"/>
          </p:cNvSpPr>
          <p:nvPr/>
        </p:nvSpPr>
        <p:spPr bwMode="auto">
          <a:xfrm>
            <a:off x="6705600" y="2122488"/>
            <a:ext cx="122238" cy="544512"/>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149" name="AutoShape 30"/>
          <p:cNvSpPr>
            <a:spLocks noChangeArrowheads="1"/>
          </p:cNvSpPr>
          <p:nvPr/>
        </p:nvSpPr>
        <p:spPr bwMode="auto">
          <a:xfrm>
            <a:off x="7069138" y="2122488"/>
            <a:ext cx="120650" cy="544512"/>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150" name="AutoShape 31"/>
          <p:cNvSpPr>
            <a:spLocks noChangeArrowheads="1"/>
          </p:cNvSpPr>
          <p:nvPr/>
        </p:nvSpPr>
        <p:spPr bwMode="auto">
          <a:xfrm>
            <a:off x="6705600" y="1398588"/>
            <a:ext cx="484188" cy="846137"/>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151" name="Oval 32"/>
          <p:cNvSpPr>
            <a:spLocks noChangeArrowheads="1"/>
          </p:cNvSpPr>
          <p:nvPr/>
        </p:nvSpPr>
        <p:spPr bwMode="auto">
          <a:xfrm>
            <a:off x="6705600" y="914400"/>
            <a:ext cx="484188" cy="484188"/>
          </a:xfrm>
          <a:prstGeom prst="ellipse">
            <a:avLst/>
          </a:prstGeom>
          <a:solidFill>
            <a:srgbClr val="000000"/>
          </a:solidFill>
          <a:ln w="9525">
            <a:solidFill>
              <a:srgbClr val="000000"/>
            </a:solidFill>
            <a:round/>
            <a:headEnd/>
            <a:tailEnd/>
          </a:ln>
        </p:spPr>
        <p:txBody>
          <a:bodyPr wrap="none" anchor="ctr"/>
          <a:lstStyle/>
          <a:p>
            <a:endParaRPr lang="en-US"/>
          </a:p>
        </p:txBody>
      </p:sp>
      <p:sp>
        <p:nvSpPr>
          <p:cNvPr id="152" name="AutoShape 33"/>
          <p:cNvSpPr>
            <a:spLocks noChangeArrowheads="1"/>
          </p:cNvSpPr>
          <p:nvPr/>
        </p:nvSpPr>
        <p:spPr bwMode="auto">
          <a:xfrm rot="1112269">
            <a:off x="7086600" y="1474788"/>
            <a:ext cx="457200" cy="112712"/>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153" name="AutoShape 34"/>
          <p:cNvSpPr>
            <a:spLocks noChangeArrowheads="1"/>
          </p:cNvSpPr>
          <p:nvPr/>
        </p:nvSpPr>
        <p:spPr bwMode="auto">
          <a:xfrm rot="9566637">
            <a:off x="6324600" y="1474788"/>
            <a:ext cx="457200" cy="112712"/>
          </a:xfrm>
          <a:prstGeom prst="roundRect">
            <a:avLst>
              <a:gd name="adj" fmla="val 16667"/>
            </a:avLst>
          </a:prstGeom>
          <a:solidFill>
            <a:srgbClr val="000000"/>
          </a:solidFill>
          <a:ln w="9525">
            <a:solidFill>
              <a:srgbClr val="000000"/>
            </a:solidFill>
            <a:round/>
            <a:headEnd/>
            <a:tailEnd/>
          </a:ln>
        </p:spPr>
        <p:txBody>
          <a:bodyPr wrap="none" anchor="ctr"/>
          <a:lstStyle/>
          <a:p>
            <a:endParaRPr lang="en-US"/>
          </a:p>
        </p:txBody>
      </p:sp>
      <p:sp>
        <p:nvSpPr>
          <p:cNvPr id="154" name="AutoShape 36"/>
          <p:cNvSpPr>
            <a:spLocks noChangeArrowheads="1"/>
          </p:cNvSpPr>
          <p:nvPr/>
        </p:nvSpPr>
        <p:spPr bwMode="auto">
          <a:xfrm rot="10800000">
            <a:off x="6553200" y="1779588"/>
            <a:ext cx="762000" cy="457200"/>
          </a:xfrm>
          <a:prstGeom prst="flowChartManualOperation">
            <a:avLst/>
          </a:prstGeom>
          <a:solidFill>
            <a:srgbClr val="000000"/>
          </a:solidFill>
          <a:ln w="9525">
            <a:solidFill>
              <a:srgbClr val="000000"/>
            </a:solidFill>
            <a:miter lim="800000"/>
            <a:headEnd/>
            <a:tailEnd/>
          </a:ln>
        </p:spPr>
        <p:txBody>
          <a:bodyPr wrap="none" anchor="ctr"/>
          <a:lstStyle/>
          <a:p>
            <a:endParaRPr lang="en-US"/>
          </a:p>
        </p:txBody>
      </p:sp>
      <p:sp>
        <p:nvSpPr>
          <p:cNvPr id="52245" name="Text Box 41"/>
          <p:cNvSpPr txBox="1">
            <a:spLocks noChangeArrowheads="1"/>
          </p:cNvSpPr>
          <p:nvPr/>
        </p:nvSpPr>
        <p:spPr bwMode="auto">
          <a:xfrm>
            <a:off x="6248400" y="457200"/>
            <a:ext cx="13509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latin typeface="Arial Black" pitchFamily="34" charset="0"/>
              </a:rPr>
              <a:t>Mother</a:t>
            </a:r>
          </a:p>
        </p:txBody>
      </p:sp>
      <p:grpSp>
        <p:nvGrpSpPr>
          <p:cNvPr id="52246" name="Group 42"/>
          <p:cNvGrpSpPr>
            <a:grpSpLocks/>
          </p:cNvGrpSpPr>
          <p:nvPr/>
        </p:nvGrpSpPr>
        <p:grpSpPr bwMode="auto">
          <a:xfrm>
            <a:off x="3733800" y="3505200"/>
            <a:ext cx="1336675" cy="1143000"/>
            <a:chOff x="432" y="1632"/>
            <a:chExt cx="1104" cy="912"/>
          </a:xfrm>
        </p:grpSpPr>
        <p:sp>
          <p:nvSpPr>
            <p:cNvPr id="52269" name="Oval 43"/>
            <p:cNvSpPr>
              <a:spLocks noChangeArrowheads="1"/>
            </p:cNvSpPr>
            <p:nvPr/>
          </p:nvSpPr>
          <p:spPr bwMode="auto">
            <a:xfrm rot="-2644016">
              <a:off x="960" y="1632"/>
              <a:ext cx="576" cy="432"/>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cxnSp>
          <p:nvCxnSpPr>
            <p:cNvPr id="52270" name="AutoShape 44"/>
            <p:cNvCxnSpPr>
              <a:cxnSpLocks noChangeShapeType="1"/>
            </p:cNvCxnSpPr>
            <p:nvPr/>
          </p:nvCxnSpPr>
          <p:spPr bwMode="auto">
            <a:xfrm flipV="1">
              <a:off x="432" y="2064"/>
              <a:ext cx="624" cy="480"/>
            </a:xfrm>
            <a:prstGeom prst="curvedConnector3">
              <a:avLst>
                <a:gd name="adj1" fmla="val 50000"/>
              </a:avLst>
            </a:prstGeom>
            <a:noFill/>
            <a:ln w="38100">
              <a:solidFill>
                <a:schemeClr val="tx1"/>
              </a:solidFill>
              <a:round/>
              <a:headEnd/>
              <a:tailEnd/>
            </a:ln>
            <a:extLst>
              <a:ext uri="{909E8E84-426E-40dd-AFC4-6F175D3DCCD1}">
                <a14:hiddenFill xmlns:a14="http://schemas.microsoft.com/office/drawing/2010/main">
                  <a:noFill/>
                </a14:hiddenFill>
              </a:ext>
            </a:extLst>
          </p:spPr>
        </p:cxnSp>
      </p:grpSp>
      <p:sp>
        <p:nvSpPr>
          <p:cNvPr id="52247" name="Oval 45"/>
          <p:cNvSpPr>
            <a:spLocks noChangeArrowheads="1"/>
          </p:cNvSpPr>
          <p:nvPr/>
        </p:nvSpPr>
        <p:spPr bwMode="auto">
          <a:xfrm>
            <a:off x="7467600" y="2209800"/>
            <a:ext cx="762000" cy="739775"/>
          </a:xfrm>
          <a:prstGeom prst="ellipse">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60" name="Text Box 46"/>
          <p:cNvSpPr txBox="1">
            <a:spLocks noChangeArrowheads="1"/>
          </p:cNvSpPr>
          <p:nvPr/>
        </p:nvSpPr>
        <p:spPr bwMode="auto">
          <a:xfrm>
            <a:off x="5791200" y="2236788"/>
            <a:ext cx="4667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t>F</a:t>
            </a:r>
          </a:p>
        </p:txBody>
      </p:sp>
      <p:sp>
        <p:nvSpPr>
          <p:cNvPr id="161" name="Line 52"/>
          <p:cNvSpPr>
            <a:spLocks noChangeShapeType="1"/>
          </p:cNvSpPr>
          <p:nvPr/>
        </p:nvSpPr>
        <p:spPr bwMode="auto">
          <a:xfrm flipH="1">
            <a:off x="5715000" y="2971800"/>
            <a:ext cx="228600" cy="838200"/>
          </a:xfrm>
          <a:prstGeom prst="line">
            <a:avLst/>
          </a:prstGeom>
          <a:noFill/>
          <a:ln w="1016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2" name="Text Box 54"/>
          <p:cNvSpPr txBox="1">
            <a:spLocks noChangeArrowheads="1"/>
          </p:cNvSpPr>
          <p:nvPr/>
        </p:nvSpPr>
        <p:spPr bwMode="auto">
          <a:xfrm>
            <a:off x="5410200" y="3702050"/>
            <a:ext cx="4667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rgbClr val="FF0000"/>
                </a:solidFill>
              </a:rPr>
              <a:t>F</a:t>
            </a:r>
          </a:p>
        </p:txBody>
      </p:sp>
      <p:sp>
        <p:nvSpPr>
          <p:cNvPr id="163" name="Text Box 55"/>
          <p:cNvSpPr txBox="1">
            <a:spLocks noChangeArrowheads="1"/>
          </p:cNvSpPr>
          <p:nvPr/>
        </p:nvSpPr>
        <p:spPr bwMode="auto">
          <a:xfrm>
            <a:off x="7620000" y="2254250"/>
            <a:ext cx="3381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t>f</a:t>
            </a:r>
          </a:p>
        </p:txBody>
      </p:sp>
      <p:sp>
        <p:nvSpPr>
          <p:cNvPr id="164" name="Line 56"/>
          <p:cNvSpPr>
            <a:spLocks noChangeShapeType="1"/>
          </p:cNvSpPr>
          <p:nvPr/>
        </p:nvSpPr>
        <p:spPr bwMode="auto">
          <a:xfrm flipH="1">
            <a:off x="7562850" y="2971800"/>
            <a:ext cx="228600" cy="838200"/>
          </a:xfrm>
          <a:prstGeom prst="line">
            <a:avLst/>
          </a:prstGeom>
          <a:noFill/>
          <a:ln w="1016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5" name="Text Box 57"/>
          <p:cNvSpPr txBox="1">
            <a:spLocks noChangeArrowheads="1"/>
          </p:cNvSpPr>
          <p:nvPr/>
        </p:nvSpPr>
        <p:spPr bwMode="auto">
          <a:xfrm>
            <a:off x="7258050" y="3760788"/>
            <a:ext cx="3381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rgbClr val="FF0000"/>
                </a:solidFill>
              </a:rPr>
              <a:t>f</a:t>
            </a:r>
          </a:p>
        </p:txBody>
      </p:sp>
      <p:sp>
        <p:nvSpPr>
          <p:cNvPr id="166" name="Text Box 58"/>
          <p:cNvSpPr txBox="1">
            <a:spLocks noChangeArrowheads="1"/>
          </p:cNvSpPr>
          <p:nvPr/>
        </p:nvSpPr>
        <p:spPr bwMode="auto">
          <a:xfrm>
            <a:off x="4495800" y="3429000"/>
            <a:ext cx="3381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t>f</a:t>
            </a:r>
          </a:p>
        </p:txBody>
      </p:sp>
      <p:sp>
        <p:nvSpPr>
          <p:cNvPr id="167" name="Line 59"/>
          <p:cNvSpPr>
            <a:spLocks noChangeShapeType="1"/>
          </p:cNvSpPr>
          <p:nvPr/>
        </p:nvSpPr>
        <p:spPr bwMode="auto">
          <a:xfrm>
            <a:off x="4953000" y="3886200"/>
            <a:ext cx="2743200" cy="304800"/>
          </a:xfrm>
          <a:prstGeom prst="line">
            <a:avLst/>
          </a:prstGeom>
          <a:noFill/>
          <a:ln w="1016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68" name="Text Box 60"/>
          <p:cNvSpPr txBox="1">
            <a:spLocks noChangeArrowheads="1"/>
          </p:cNvSpPr>
          <p:nvPr/>
        </p:nvSpPr>
        <p:spPr bwMode="auto">
          <a:xfrm>
            <a:off x="5784850" y="3733800"/>
            <a:ext cx="3381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chemeClr val="accent2"/>
                </a:solidFill>
              </a:rPr>
              <a:t>f</a:t>
            </a:r>
          </a:p>
        </p:txBody>
      </p:sp>
      <p:sp>
        <p:nvSpPr>
          <p:cNvPr id="169" name="Line 71"/>
          <p:cNvSpPr>
            <a:spLocks noChangeShapeType="1"/>
          </p:cNvSpPr>
          <p:nvPr/>
        </p:nvSpPr>
        <p:spPr bwMode="auto">
          <a:xfrm flipH="1">
            <a:off x="5715000" y="2895600"/>
            <a:ext cx="304800" cy="2590800"/>
          </a:xfrm>
          <a:prstGeom prst="line">
            <a:avLst/>
          </a:prstGeom>
          <a:noFill/>
          <a:ln w="1016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0" name="Text Box 72"/>
          <p:cNvSpPr txBox="1">
            <a:spLocks noChangeArrowheads="1"/>
          </p:cNvSpPr>
          <p:nvPr/>
        </p:nvSpPr>
        <p:spPr bwMode="auto">
          <a:xfrm>
            <a:off x="5410200" y="5392738"/>
            <a:ext cx="4667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rgbClr val="FF0000"/>
                </a:solidFill>
              </a:rPr>
              <a:t>F</a:t>
            </a:r>
          </a:p>
        </p:txBody>
      </p:sp>
      <p:sp>
        <p:nvSpPr>
          <p:cNvPr id="171" name="Line 73"/>
          <p:cNvSpPr>
            <a:spLocks noChangeShapeType="1"/>
          </p:cNvSpPr>
          <p:nvPr/>
        </p:nvSpPr>
        <p:spPr bwMode="auto">
          <a:xfrm flipH="1">
            <a:off x="7620000" y="2895600"/>
            <a:ext cx="228600" cy="2667000"/>
          </a:xfrm>
          <a:prstGeom prst="line">
            <a:avLst/>
          </a:prstGeom>
          <a:noFill/>
          <a:ln w="1016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2" name="Text Box 74"/>
          <p:cNvSpPr txBox="1">
            <a:spLocks noChangeArrowheads="1"/>
          </p:cNvSpPr>
          <p:nvPr/>
        </p:nvSpPr>
        <p:spPr bwMode="auto">
          <a:xfrm>
            <a:off x="7258050" y="5410200"/>
            <a:ext cx="3381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rgbClr val="FF0000"/>
                </a:solidFill>
              </a:rPr>
              <a:t>f</a:t>
            </a:r>
          </a:p>
        </p:txBody>
      </p:sp>
      <p:sp>
        <p:nvSpPr>
          <p:cNvPr id="173" name="Text Box 76"/>
          <p:cNvSpPr txBox="1">
            <a:spLocks noChangeArrowheads="1"/>
          </p:cNvSpPr>
          <p:nvPr/>
        </p:nvSpPr>
        <p:spPr bwMode="auto">
          <a:xfrm>
            <a:off x="7620000" y="3778250"/>
            <a:ext cx="3381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chemeClr val="accent2"/>
                </a:solidFill>
              </a:rPr>
              <a:t>f</a:t>
            </a:r>
          </a:p>
        </p:txBody>
      </p:sp>
      <p:sp>
        <p:nvSpPr>
          <p:cNvPr id="174" name="Line 77"/>
          <p:cNvSpPr>
            <a:spLocks noChangeShapeType="1"/>
          </p:cNvSpPr>
          <p:nvPr/>
        </p:nvSpPr>
        <p:spPr bwMode="auto">
          <a:xfrm>
            <a:off x="5029200" y="5562600"/>
            <a:ext cx="2743200" cy="152400"/>
          </a:xfrm>
          <a:prstGeom prst="line">
            <a:avLst/>
          </a:prstGeom>
          <a:noFill/>
          <a:ln w="1016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5" name="Text Box 78"/>
          <p:cNvSpPr txBox="1">
            <a:spLocks noChangeArrowheads="1"/>
          </p:cNvSpPr>
          <p:nvPr/>
        </p:nvSpPr>
        <p:spPr bwMode="auto">
          <a:xfrm>
            <a:off x="7689850" y="5378450"/>
            <a:ext cx="3381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chemeClr val="accent2"/>
                </a:solidFill>
              </a:rPr>
              <a:t>f</a:t>
            </a:r>
          </a:p>
        </p:txBody>
      </p:sp>
      <p:sp>
        <p:nvSpPr>
          <p:cNvPr id="176" name="Text Box 79"/>
          <p:cNvSpPr txBox="1">
            <a:spLocks noChangeArrowheads="1"/>
          </p:cNvSpPr>
          <p:nvPr/>
        </p:nvSpPr>
        <p:spPr bwMode="auto">
          <a:xfrm>
            <a:off x="4495800" y="5257800"/>
            <a:ext cx="3381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t>f</a:t>
            </a:r>
          </a:p>
        </p:txBody>
      </p:sp>
      <p:sp>
        <p:nvSpPr>
          <p:cNvPr id="177" name="Text Box 80"/>
          <p:cNvSpPr txBox="1">
            <a:spLocks noChangeArrowheads="1"/>
          </p:cNvSpPr>
          <p:nvPr/>
        </p:nvSpPr>
        <p:spPr bwMode="auto">
          <a:xfrm>
            <a:off x="5784850" y="5378450"/>
            <a:ext cx="3381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3600" b="1">
                <a:solidFill>
                  <a:schemeClr val="accent2"/>
                </a:solidFill>
              </a:rPr>
              <a:t>f</a:t>
            </a:r>
          </a:p>
        </p:txBody>
      </p:sp>
      <p:sp>
        <p:nvSpPr>
          <p:cNvPr id="178" name="Line 81"/>
          <p:cNvSpPr>
            <a:spLocks noChangeShapeType="1"/>
          </p:cNvSpPr>
          <p:nvPr/>
        </p:nvSpPr>
        <p:spPr bwMode="auto">
          <a:xfrm>
            <a:off x="4953000" y="3886200"/>
            <a:ext cx="914400" cy="152400"/>
          </a:xfrm>
          <a:prstGeom prst="line">
            <a:avLst/>
          </a:prstGeom>
          <a:noFill/>
          <a:ln w="1016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9" name="Line 82"/>
          <p:cNvSpPr>
            <a:spLocks noChangeShapeType="1"/>
          </p:cNvSpPr>
          <p:nvPr/>
        </p:nvSpPr>
        <p:spPr bwMode="auto">
          <a:xfrm>
            <a:off x="5105400" y="5638800"/>
            <a:ext cx="762000" cy="76200"/>
          </a:xfrm>
          <a:prstGeom prst="line">
            <a:avLst/>
          </a:prstGeom>
          <a:noFill/>
          <a:ln w="1016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2268" name="Slide Number Placeholder 2"/>
          <p:cNvSpPr>
            <a:spLocks noGrp="1"/>
          </p:cNvSpPr>
          <p:nvPr>
            <p:ph type="sldNum" sz="quarter" idx="12"/>
          </p:nvPr>
        </p:nvSpPr>
        <p:spPr>
          <a:xfrm>
            <a:off x="7010400" y="0"/>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5B24156-0E85-49CD-815D-00D52CE9F6EC}" type="slidenum">
              <a:rPr lang="en-US" smtClean="0"/>
              <a:pPr eaLnBrk="1" hangingPunct="1"/>
              <a:t>7</a:t>
            </a:fld>
            <a:endParaRPr lang="en-US" smtClean="0"/>
          </a:p>
        </p:txBody>
      </p:sp>
    </p:spTree>
    <p:extLst>
      <p:ext uri="{BB962C8B-B14F-4D97-AF65-F5344CB8AC3E}">
        <p14:creationId xmlns:p14="http://schemas.microsoft.com/office/powerpoint/2010/main" val="27690790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mph" presetSubtype="2" fill="hold" nodeType="clickEffect">
                                  <p:stCondLst>
                                    <p:cond delay="0"/>
                                  </p:stCondLst>
                                  <p:childTnLst>
                                    <p:animClr clrSpc="rgb" dir="cw">
                                      <p:cBhvr>
                                        <p:cTn id="6" dur="500" fill="hold"/>
                                        <p:tgtEl>
                                          <p:spTgt spid="148"/>
                                        </p:tgtEl>
                                        <p:attrNameLst>
                                          <p:attrName>fillcolor</p:attrName>
                                        </p:attrNameLst>
                                      </p:cBhvr>
                                      <p:to>
                                        <a:srgbClr val="FF0000"/>
                                      </p:to>
                                    </p:animClr>
                                    <p:set>
                                      <p:cBhvr>
                                        <p:cTn id="7" dur="500" fill="hold"/>
                                        <p:tgtEl>
                                          <p:spTgt spid="148"/>
                                        </p:tgtEl>
                                        <p:attrNameLst>
                                          <p:attrName>fill.type</p:attrName>
                                        </p:attrNameLst>
                                      </p:cBhvr>
                                      <p:to>
                                        <p:strVal val="solid"/>
                                      </p:to>
                                    </p:set>
                                    <p:set>
                                      <p:cBhvr>
                                        <p:cTn id="8" dur="500" fill="hold"/>
                                        <p:tgtEl>
                                          <p:spTgt spid="148"/>
                                        </p:tgtEl>
                                        <p:attrNameLst>
                                          <p:attrName>fill.on</p:attrName>
                                        </p:attrNameLst>
                                      </p:cBhvr>
                                      <p:to>
                                        <p:strVal val="true"/>
                                      </p:to>
                                    </p:set>
                                  </p:childTnLst>
                                </p:cTn>
                              </p:par>
                              <p:par>
                                <p:cTn id="9" presetID="1" presetClass="emph" presetSubtype="2" fill="hold" nodeType="withEffect">
                                  <p:stCondLst>
                                    <p:cond delay="0"/>
                                  </p:stCondLst>
                                  <p:childTnLst>
                                    <p:animClr clrSpc="rgb" dir="cw">
                                      <p:cBhvr>
                                        <p:cTn id="10" dur="500" fill="hold"/>
                                        <p:tgtEl>
                                          <p:spTgt spid="149"/>
                                        </p:tgtEl>
                                        <p:attrNameLst>
                                          <p:attrName>fillcolor</p:attrName>
                                        </p:attrNameLst>
                                      </p:cBhvr>
                                      <p:to>
                                        <a:srgbClr val="FF0000"/>
                                      </p:to>
                                    </p:animClr>
                                    <p:set>
                                      <p:cBhvr>
                                        <p:cTn id="11" dur="500" fill="hold"/>
                                        <p:tgtEl>
                                          <p:spTgt spid="149"/>
                                        </p:tgtEl>
                                        <p:attrNameLst>
                                          <p:attrName>fill.type</p:attrName>
                                        </p:attrNameLst>
                                      </p:cBhvr>
                                      <p:to>
                                        <p:strVal val="solid"/>
                                      </p:to>
                                    </p:set>
                                    <p:set>
                                      <p:cBhvr>
                                        <p:cTn id="12" dur="500" fill="hold"/>
                                        <p:tgtEl>
                                          <p:spTgt spid="149"/>
                                        </p:tgtEl>
                                        <p:attrNameLst>
                                          <p:attrName>fill.on</p:attrName>
                                        </p:attrNameLst>
                                      </p:cBhvr>
                                      <p:to>
                                        <p:strVal val="true"/>
                                      </p:to>
                                    </p:set>
                                  </p:childTnLst>
                                </p:cTn>
                              </p:par>
                              <p:par>
                                <p:cTn id="13" presetID="1" presetClass="emph" presetSubtype="2" fill="hold" nodeType="withEffect">
                                  <p:stCondLst>
                                    <p:cond delay="0"/>
                                  </p:stCondLst>
                                  <p:childTnLst>
                                    <p:animClr clrSpc="rgb" dir="cw">
                                      <p:cBhvr>
                                        <p:cTn id="14" dur="500" fill="hold"/>
                                        <p:tgtEl>
                                          <p:spTgt spid="150"/>
                                        </p:tgtEl>
                                        <p:attrNameLst>
                                          <p:attrName>fillcolor</p:attrName>
                                        </p:attrNameLst>
                                      </p:cBhvr>
                                      <p:to>
                                        <a:srgbClr val="FF0000"/>
                                      </p:to>
                                    </p:animClr>
                                    <p:set>
                                      <p:cBhvr>
                                        <p:cTn id="15" dur="500" fill="hold"/>
                                        <p:tgtEl>
                                          <p:spTgt spid="150"/>
                                        </p:tgtEl>
                                        <p:attrNameLst>
                                          <p:attrName>fill.type</p:attrName>
                                        </p:attrNameLst>
                                      </p:cBhvr>
                                      <p:to>
                                        <p:strVal val="solid"/>
                                      </p:to>
                                    </p:set>
                                    <p:set>
                                      <p:cBhvr>
                                        <p:cTn id="16" dur="500" fill="hold"/>
                                        <p:tgtEl>
                                          <p:spTgt spid="150"/>
                                        </p:tgtEl>
                                        <p:attrNameLst>
                                          <p:attrName>fill.on</p:attrName>
                                        </p:attrNameLst>
                                      </p:cBhvr>
                                      <p:to>
                                        <p:strVal val="true"/>
                                      </p:to>
                                    </p:set>
                                  </p:childTnLst>
                                </p:cTn>
                              </p:par>
                              <p:par>
                                <p:cTn id="17" presetID="1" presetClass="emph" presetSubtype="2" fill="hold" nodeType="withEffect">
                                  <p:stCondLst>
                                    <p:cond delay="0"/>
                                  </p:stCondLst>
                                  <p:childTnLst>
                                    <p:animClr clrSpc="rgb" dir="cw">
                                      <p:cBhvr>
                                        <p:cTn id="18" dur="500" fill="hold"/>
                                        <p:tgtEl>
                                          <p:spTgt spid="151"/>
                                        </p:tgtEl>
                                        <p:attrNameLst>
                                          <p:attrName>fillcolor</p:attrName>
                                        </p:attrNameLst>
                                      </p:cBhvr>
                                      <p:to>
                                        <a:srgbClr val="FF0000"/>
                                      </p:to>
                                    </p:animClr>
                                    <p:set>
                                      <p:cBhvr>
                                        <p:cTn id="19" dur="500" fill="hold"/>
                                        <p:tgtEl>
                                          <p:spTgt spid="151"/>
                                        </p:tgtEl>
                                        <p:attrNameLst>
                                          <p:attrName>fill.type</p:attrName>
                                        </p:attrNameLst>
                                      </p:cBhvr>
                                      <p:to>
                                        <p:strVal val="solid"/>
                                      </p:to>
                                    </p:set>
                                    <p:set>
                                      <p:cBhvr>
                                        <p:cTn id="20" dur="500" fill="hold"/>
                                        <p:tgtEl>
                                          <p:spTgt spid="151"/>
                                        </p:tgtEl>
                                        <p:attrNameLst>
                                          <p:attrName>fill.on</p:attrName>
                                        </p:attrNameLst>
                                      </p:cBhvr>
                                      <p:to>
                                        <p:strVal val="true"/>
                                      </p:to>
                                    </p:set>
                                  </p:childTnLst>
                                </p:cTn>
                              </p:par>
                              <p:par>
                                <p:cTn id="21" presetID="1" presetClass="emph" presetSubtype="2" fill="hold" nodeType="withEffect">
                                  <p:stCondLst>
                                    <p:cond delay="0"/>
                                  </p:stCondLst>
                                  <p:childTnLst>
                                    <p:animClr clrSpc="rgb" dir="cw">
                                      <p:cBhvr>
                                        <p:cTn id="22" dur="500" fill="hold"/>
                                        <p:tgtEl>
                                          <p:spTgt spid="152"/>
                                        </p:tgtEl>
                                        <p:attrNameLst>
                                          <p:attrName>fillcolor</p:attrName>
                                        </p:attrNameLst>
                                      </p:cBhvr>
                                      <p:to>
                                        <a:srgbClr val="FF0000"/>
                                      </p:to>
                                    </p:animClr>
                                    <p:set>
                                      <p:cBhvr>
                                        <p:cTn id="23" dur="500" fill="hold"/>
                                        <p:tgtEl>
                                          <p:spTgt spid="152"/>
                                        </p:tgtEl>
                                        <p:attrNameLst>
                                          <p:attrName>fill.type</p:attrName>
                                        </p:attrNameLst>
                                      </p:cBhvr>
                                      <p:to>
                                        <p:strVal val="solid"/>
                                      </p:to>
                                    </p:set>
                                    <p:set>
                                      <p:cBhvr>
                                        <p:cTn id="24" dur="500" fill="hold"/>
                                        <p:tgtEl>
                                          <p:spTgt spid="152"/>
                                        </p:tgtEl>
                                        <p:attrNameLst>
                                          <p:attrName>fill.on</p:attrName>
                                        </p:attrNameLst>
                                      </p:cBhvr>
                                      <p:to>
                                        <p:strVal val="true"/>
                                      </p:to>
                                    </p:set>
                                  </p:childTnLst>
                                </p:cTn>
                              </p:par>
                              <p:par>
                                <p:cTn id="25" presetID="1" presetClass="emph" presetSubtype="2" fill="hold" nodeType="withEffect">
                                  <p:stCondLst>
                                    <p:cond delay="0"/>
                                  </p:stCondLst>
                                  <p:childTnLst>
                                    <p:animClr clrSpc="rgb" dir="cw">
                                      <p:cBhvr>
                                        <p:cTn id="26" dur="500" fill="hold"/>
                                        <p:tgtEl>
                                          <p:spTgt spid="153"/>
                                        </p:tgtEl>
                                        <p:attrNameLst>
                                          <p:attrName>fillcolor</p:attrName>
                                        </p:attrNameLst>
                                      </p:cBhvr>
                                      <p:to>
                                        <a:srgbClr val="FF0000"/>
                                      </p:to>
                                    </p:animClr>
                                    <p:set>
                                      <p:cBhvr>
                                        <p:cTn id="27" dur="500" fill="hold"/>
                                        <p:tgtEl>
                                          <p:spTgt spid="153"/>
                                        </p:tgtEl>
                                        <p:attrNameLst>
                                          <p:attrName>fill.type</p:attrName>
                                        </p:attrNameLst>
                                      </p:cBhvr>
                                      <p:to>
                                        <p:strVal val="solid"/>
                                      </p:to>
                                    </p:set>
                                    <p:set>
                                      <p:cBhvr>
                                        <p:cTn id="28" dur="500" fill="hold"/>
                                        <p:tgtEl>
                                          <p:spTgt spid="153"/>
                                        </p:tgtEl>
                                        <p:attrNameLst>
                                          <p:attrName>fill.on</p:attrName>
                                        </p:attrNameLst>
                                      </p:cBhvr>
                                      <p:to>
                                        <p:strVal val="true"/>
                                      </p:to>
                                    </p:set>
                                  </p:childTnLst>
                                </p:cTn>
                              </p:par>
                              <p:par>
                                <p:cTn id="29" presetID="1" presetClass="emph" presetSubtype="2" fill="hold" nodeType="withEffect">
                                  <p:stCondLst>
                                    <p:cond delay="0"/>
                                  </p:stCondLst>
                                  <p:childTnLst>
                                    <p:animClr clrSpc="rgb" dir="cw">
                                      <p:cBhvr>
                                        <p:cTn id="30" dur="500" fill="hold"/>
                                        <p:tgtEl>
                                          <p:spTgt spid="154"/>
                                        </p:tgtEl>
                                        <p:attrNameLst>
                                          <p:attrName>fillcolor</p:attrName>
                                        </p:attrNameLst>
                                      </p:cBhvr>
                                      <p:to>
                                        <a:srgbClr val="FF0000"/>
                                      </p:to>
                                    </p:animClr>
                                    <p:set>
                                      <p:cBhvr>
                                        <p:cTn id="31" dur="500" fill="hold"/>
                                        <p:tgtEl>
                                          <p:spTgt spid="154"/>
                                        </p:tgtEl>
                                        <p:attrNameLst>
                                          <p:attrName>fill.type</p:attrName>
                                        </p:attrNameLst>
                                      </p:cBhvr>
                                      <p:to>
                                        <p:strVal val="solid"/>
                                      </p:to>
                                    </p:set>
                                    <p:set>
                                      <p:cBhvr>
                                        <p:cTn id="32" dur="500" fill="hold"/>
                                        <p:tgtEl>
                                          <p:spTgt spid="154"/>
                                        </p:tgtEl>
                                        <p:attrNameLst>
                                          <p:attrName>fill.on</p:attrName>
                                        </p:attrNameLst>
                                      </p:cBhvr>
                                      <p:to>
                                        <p:strVal val="true"/>
                                      </p:to>
                                    </p:set>
                                  </p:childTnLst>
                                </p:cTn>
                              </p:par>
                              <p:par>
                                <p:cTn id="33" presetID="7" presetClass="emph" presetSubtype="2" fill="hold" nodeType="withEffect">
                                  <p:stCondLst>
                                    <p:cond delay="0"/>
                                  </p:stCondLst>
                                  <p:childTnLst>
                                    <p:animClr clrSpc="rgb" dir="cw">
                                      <p:cBhvr>
                                        <p:cTn id="34" dur="500" fill="hold"/>
                                        <p:tgtEl>
                                          <p:spTgt spid="148"/>
                                        </p:tgtEl>
                                        <p:attrNameLst>
                                          <p:attrName>stroke.color</p:attrName>
                                        </p:attrNameLst>
                                      </p:cBhvr>
                                      <p:to>
                                        <a:srgbClr val="FF0000"/>
                                      </p:to>
                                    </p:animClr>
                                    <p:set>
                                      <p:cBhvr>
                                        <p:cTn id="35" dur="500" fill="hold"/>
                                        <p:tgtEl>
                                          <p:spTgt spid="148"/>
                                        </p:tgtEl>
                                        <p:attrNameLst>
                                          <p:attrName>stroke.on</p:attrName>
                                        </p:attrNameLst>
                                      </p:cBhvr>
                                      <p:to>
                                        <p:strVal val="true"/>
                                      </p:to>
                                    </p:set>
                                  </p:childTnLst>
                                </p:cTn>
                              </p:par>
                              <p:par>
                                <p:cTn id="36" presetID="7" presetClass="emph" presetSubtype="2" fill="hold" nodeType="withEffect">
                                  <p:stCondLst>
                                    <p:cond delay="0"/>
                                  </p:stCondLst>
                                  <p:childTnLst>
                                    <p:animClr clrSpc="rgb" dir="cw">
                                      <p:cBhvr>
                                        <p:cTn id="37" dur="500" fill="hold"/>
                                        <p:tgtEl>
                                          <p:spTgt spid="149"/>
                                        </p:tgtEl>
                                        <p:attrNameLst>
                                          <p:attrName>stroke.color</p:attrName>
                                        </p:attrNameLst>
                                      </p:cBhvr>
                                      <p:to>
                                        <a:srgbClr val="FF0000"/>
                                      </p:to>
                                    </p:animClr>
                                    <p:set>
                                      <p:cBhvr>
                                        <p:cTn id="38" dur="500" fill="hold"/>
                                        <p:tgtEl>
                                          <p:spTgt spid="149"/>
                                        </p:tgtEl>
                                        <p:attrNameLst>
                                          <p:attrName>stroke.on</p:attrName>
                                        </p:attrNameLst>
                                      </p:cBhvr>
                                      <p:to>
                                        <p:strVal val="true"/>
                                      </p:to>
                                    </p:set>
                                  </p:childTnLst>
                                </p:cTn>
                              </p:par>
                              <p:par>
                                <p:cTn id="39" presetID="7" presetClass="emph" presetSubtype="2" fill="hold" nodeType="withEffect">
                                  <p:stCondLst>
                                    <p:cond delay="0"/>
                                  </p:stCondLst>
                                  <p:childTnLst>
                                    <p:animClr clrSpc="rgb" dir="cw">
                                      <p:cBhvr>
                                        <p:cTn id="40" dur="500" fill="hold"/>
                                        <p:tgtEl>
                                          <p:spTgt spid="150"/>
                                        </p:tgtEl>
                                        <p:attrNameLst>
                                          <p:attrName>stroke.color</p:attrName>
                                        </p:attrNameLst>
                                      </p:cBhvr>
                                      <p:to>
                                        <a:srgbClr val="FF0000"/>
                                      </p:to>
                                    </p:animClr>
                                    <p:set>
                                      <p:cBhvr>
                                        <p:cTn id="41" dur="500" fill="hold"/>
                                        <p:tgtEl>
                                          <p:spTgt spid="150"/>
                                        </p:tgtEl>
                                        <p:attrNameLst>
                                          <p:attrName>stroke.on</p:attrName>
                                        </p:attrNameLst>
                                      </p:cBhvr>
                                      <p:to>
                                        <p:strVal val="true"/>
                                      </p:to>
                                    </p:set>
                                  </p:childTnLst>
                                </p:cTn>
                              </p:par>
                              <p:par>
                                <p:cTn id="42" presetID="7" presetClass="emph" presetSubtype="2" fill="hold" nodeType="withEffect">
                                  <p:stCondLst>
                                    <p:cond delay="0"/>
                                  </p:stCondLst>
                                  <p:childTnLst>
                                    <p:animClr clrSpc="rgb" dir="cw">
                                      <p:cBhvr>
                                        <p:cTn id="43" dur="500" fill="hold"/>
                                        <p:tgtEl>
                                          <p:spTgt spid="151"/>
                                        </p:tgtEl>
                                        <p:attrNameLst>
                                          <p:attrName>stroke.color</p:attrName>
                                        </p:attrNameLst>
                                      </p:cBhvr>
                                      <p:to>
                                        <a:srgbClr val="FF0000"/>
                                      </p:to>
                                    </p:animClr>
                                    <p:set>
                                      <p:cBhvr>
                                        <p:cTn id="44" dur="500" fill="hold"/>
                                        <p:tgtEl>
                                          <p:spTgt spid="151"/>
                                        </p:tgtEl>
                                        <p:attrNameLst>
                                          <p:attrName>stroke.on</p:attrName>
                                        </p:attrNameLst>
                                      </p:cBhvr>
                                      <p:to>
                                        <p:strVal val="true"/>
                                      </p:to>
                                    </p:set>
                                  </p:childTnLst>
                                </p:cTn>
                              </p:par>
                              <p:par>
                                <p:cTn id="45" presetID="7" presetClass="emph" presetSubtype="2" fill="hold" nodeType="withEffect">
                                  <p:stCondLst>
                                    <p:cond delay="0"/>
                                  </p:stCondLst>
                                  <p:childTnLst>
                                    <p:animClr clrSpc="rgb" dir="cw">
                                      <p:cBhvr>
                                        <p:cTn id="46" dur="500" fill="hold"/>
                                        <p:tgtEl>
                                          <p:spTgt spid="152"/>
                                        </p:tgtEl>
                                        <p:attrNameLst>
                                          <p:attrName>stroke.color</p:attrName>
                                        </p:attrNameLst>
                                      </p:cBhvr>
                                      <p:to>
                                        <a:srgbClr val="FF0000"/>
                                      </p:to>
                                    </p:animClr>
                                    <p:set>
                                      <p:cBhvr>
                                        <p:cTn id="47" dur="500" fill="hold"/>
                                        <p:tgtEl>
                                          <p:spTgt spid="152"/>
                                        </p:tgtEl>
                                        <p:attrNameLst>
                                          <p:attrName>stroke.on</p:attrName>
                                        </p:attrNameLst>
                                      </p:cBhvr>
                                      <p:to>
                                        <p:strVal val="true"/>
                                      </p:to>
                                    </p:set>
                                  </p:childTnLst>
                                </p:cTn>
                              </p:par>
                              <p:par>
                                <p:cTn id="48" presetID="7" presetClass="emph" presetSubtype="2" fill="hold" nodeType="withEffect">
                                  <p:stCondLst>
                                    <p:cond delay="0"/>
                                  </p:stCondLst>
                                  <p:childTnLst>
                                    <p:animClr clrSpc="rgb" dir="cw">
                                      <p:cBhvr>
                                        <p:cTn id="49" dur="500" fill="hold"/>
                                        <p:tgtEl>
                                          <p:spTgt spid="153"/>
                                        </p:tgtEl>
                                        <p:attrNameLst>
                                          <p:attrName>stroke.color</p:attrName>
                                        </p:attrNameLst>
                                      </p:cBhvr>
                                      <p:to>
                                        <a:srgbClr val="FF0000"/>
                                      </p:to>
                                    </p:animClr>
                                    <p:set>
                                      <p:cBhvr>
                                        <p:cTn id="50" dur="500" fill="hold"/>
                                        <p:tgtEl>
                                          <p:spTgt spid="153"/>
                                        </p:tgtEl>
                                        <p:attrNameLst>
                                          <p:attrName>stroke.on</p:attrName>
                                        </p:attrNameLst>
                                      </p:cBhvr>
                                      <p:to>
                                        <p:strVal val="true"/>
                                      </p:to>
                                    </p:set>
                                  </p:childTnLst>
                                </p:cTn>
                              </p:par>
                              <p:par>
                                <p:cTn id="51" presetID="7" presetClass="emph" presetSubtype="2" fill="hold" nodeType="withEffect">
                                  <p:stCondLst>
                                    <p:cond delay="0"/>
                                  </p:stCondLst>
                                  <p:childTnLst>
                                    <p:animClr clrSpc="rgb" dir="cw">
                                      <p:cBhvr>
                                        <p:cTn id="52" dur="500" fill="hold"/>
                                        <p:tgtEl>
                                          <p:spTgt spid="154"/>
                                        </p:tgtEl>
                                        <p:attrNameLst>
                                          <p:attrName>stroke.color</p:attrName>
                                        </p:attrNameLst>
                                      </p:cBhvr>
                                      <p:to>
                                        <a:srgbClr val="FF0000"/>
                                      </p:to>
                                    </p:animClr>
                                    <p:set>
                                      <p:cBhvr>
                                        <p:cTn id="53" dur="500" fill="hold"/>
                                        <p:tgtEl>
                                          <p:spTgt spid="154"/>
                                        </p:tgtEl>
                                        <p:attrNameLst>
                                          <p:attrName>stroke.on</p:attrName>
                                        </p:attrNameLst>
                                      </p:cBhvr>
                                      <p:to>
                                        <p:strVal val="true"/>
                                      </p:to>
                                    </p:set>
                                  </p:childTnLst>
                                </p:cTn>
                              </p:par>
                            </p:childTnLst>
                          </p:cTn>
                        </p:par>
                        <p:par>
                          <p:cTn id="54" fill="hold" nodeType="afterGroup">
                            <p:stCondLst>
                              <p:cond delay="500"/>
                            </p:stCondLst>
                            <p:childTnLst>
                              <p:par>
                                <p:cTn id="55" presetID="3" presetClass="emph" presetSubtype="2" fill="hold" grpId="0" nodeType="afterEffect">
                                  <p:stCondLst>
                                    <p:cond delay="0"/>
                                  </p:stCondLst>
                                  <p:childTnLst>
                                    <p:animClr clrSpc="rgb" dir="cw">
                                      <p:cBhvr override="childStyle">
                                        <p:cTn id="56" dur="500" fill="hold"/>
                                        <p:tgtEl>
                                          <p:spTgt spid="160"/>
                                        </p:tgtEl>
                                        <p:attrNameLst>
                                          <p:attrName>style.color</p:attrName>
                                        </p:attrNameLst>
                                      </p:cBhvr>
                                      <p:to>
                                        <a:srgbClr val="FF0000"/>
                                      </p:to>
                                    </p:animClr>
                                  </p:childTnLst>
                                </p:cTn>
                              </p:par>
                            </p:childTnLst>
                          </p:cTn>
                        </p:par>
                        <p:par>
                          <p:cTn id="57" fill="hold" nodeType="afterGroup">
                            <p:stCondLst>
                              <p:cond delay="1000"/>
                            </p:stCondLst>
                            <p:childTnLst>
                              <p:par>
                                <p:cTn id="58" presetID="9" presetClass="entr" presetSubtype="0" fill="hold" grpId="0" nodeType="afterEffect">
                                  <p:stCondLst>
                                    <p:cond delay="0"/>
                                  </p:stCondLst>
                                  <p:childTnLst>
                                    <p:set>
                                      <p:cBhvr>
                                        <p:cTn id="59" dur="1" fill="hold">
                                          <p:stCondLst>
                                            <p:cond delay="0"/>
                                          </p:stCondLst>
                                        </p:cTn>
                                        <p:tgtEl>
                                          <p:spTgt spid="161"/>
                                        </p:tgtEl>
                                        <p:attrNameLst>
                                          <p:attrName>style.visibility</p:attrName>
                                        </p:attrNameLst>
                                      </p:cBhvr>
                                      <p:to>
                                        <p:strVal val="visible"/>
                                      </p:to>
                                    </p:set>
                                    <p:animEffect transition="in" filter="dissolve">
                                      <p:cBhvr>
                                        <p:cTn id="60" dur="500"/>
                                        <p:tgtEl>
                                          <p:spTgt spid="161"/>
                                        </p:tgtEl>
                                      </p:cBhvr>
                                    </p:animEffect>
                                  </p:childTnLst>
                                </p:cTn>
                              </p:par>
                            </p:childTnLst>
                          </p:cTn>
                        </p:par>
                        <p:par>
                          <p:cTn id="61" fill="hold" nodeType="afterGroup">
                            <p:stCondLst>
                              <p:cond delay="1500"/>
                            </p:stCondLst>
                            <p:childTnLst>
                              <p:par>
                                <p:cTn id="62" presetID="9" presetClass="entr" presetSubtype="0" fill="hold" grpId="0" nodeType="afterEffect">
                                  <p:stCondLst>
                                    <p:cond delay="0"/>
                                  </p:stCondLst>
                                  <p:childTnLst>
                                    <p:set>
                                      <p:cBhvr>
                                        <p:cTn id="63" dur="1" fill="hold">
                                          <p:stCondLst>
                                            <p:cond delay="0"/>
                                          </p:stCondLst>
                                        </p:cTn>
                                        <p:tgtEl>
                                          <p:spTgt spid="162"/>
                                        </p:tgtEl>
                                        <p:attrNameLst>
                                          <p:attrName>style.visibility</p:attrName>
                                        </p:attrNameLst>
                                      </p:cBhvr>
                                      <p:to>
                                        <p:strVal val="visible"/>
                                      </p:to>
                                    </p:set>
                                    <p:animEffect transition="in" filter="dissolve">
                                      <p:cBhvr>
                                        <p:cTn id="64" dur="500"/>
                                        <p:tgtEl>
                                          <p:spTgt spid="162"/>
                                        </p:tgtEl>
                                      </p:cBhvr>
                                    </p:animEffect>
                                  </p:childTnLst>
                                </p:cTn>
                              </p:par>
                            </p:childTnLst>
                          </p:cTn>
                        </p:par>
                        <p:par>
                          <p:cTn id="65" fill="hold" nodeType="afterGroup">
                            <p:stCondLst>
                              <p:cond delay="2000"/>
                            </p:stCondLst>
                            <p:childTnLst>
                              <p:par>
                                <p:cTn id="66" presetID="9" presetClass="exit" presetSubtype="0" fill="hold" grpId="1" nodeType="afterEffect">
                                  <p:stCondLst>
                                    <p:cond delay="0"/>
                                  </p:stCondLst>
                                  <p:childTnLst>
                                    <p:animEffect transition="out" filter="dissolve">
                                      <p:cBhvr>
                                        <p:cTn id="67" dur="500"/>
                                        <p:tgtEl>
                                          <p:spTgt spid="161"/>
                                        </p:tgtEl>
                                      </p:cBhvr>
                                    </p:animEffect>
                                    <p:set>
                                      <p:cBhvr>
                                        <p:cTn id="68" dur="1" fill="hold">
                                          <p:stCondLst>
                                            <p:cond delay="499"/>
                                          </p:stCondLst>
                                        </p:cTn>
                                        <p:tgtEl>
                                          <p:spTgt spid="161"/>
                                        </p:tgtEl>
                                        <p:attrNameLst>
                                          <p:attrName>style.visibility</p:attrName>
                                        </p:attrNameLst>
                                      </p:cBhvr>
                                      <p:to>
                                        <p:strVal val="hidden"/>
                                      </p:to>
                                    </p:set>
                                  </p:childTnLst>
                                </p:cTn>
                              </p:par>
                            </p:childTnLst>
                          </p:cTn>
                        </p:par>
                        <p:par>
                          <p:cTn id="69" fill="hold" nodeType="afterGroup">
                            <p:stCondLst>
                              <p:cond delay="2500"/>
                            </p:stCondLst>
                            <p:childTnLst>
                              <p:par>
                                <p:cTn id="70" presetID="9" presetClass="entr" presetSubtype="0" fill="hold" grpId="0" nodeType="afterEffect">
                                  <p:stCondLst>
                                    <p:cond delay="0"/>
                                  </p:stCondLst>
                                  <p:childTnLst>
                                    <p:set>
                                      <p:cBhvr>
                                        <p:cTn id="71" dur="1" fill="hold">
                                          <p:stCondLst>
                                            <p:cond delay="0"/>
                                          </p:stCondLst>
                                        </p:cTn>
                                        <p:tgtEl>
                                          <p:spTgt spid="169"/>
                                        </p:tgtEl>
                                        <p:attrNameLst>
                                          <p:attrName>style.visibility</p:attrName>
                                        </p:attrNameLst>
                                      </p:cBhvr>
                                      <p:to>
                                        <p:strVal val="visible"/>
                                      </p:to>
                                    </p:set>
                                    <p:animEffect transition="in" filter="dissolve">
                                      <p:cBhvr>
                                        <p:cTn id="72" dur="500"/>
                                        <p:tgtEl>
                                          <p:spTgt spid="169"/>
                                        </p:tgtEl>
                                      </p:cBhvr>
                                    </p:animEffect>
                                  </p:childTnLst>
                                </p:cTn>
                              </p:par>
                            </p:childTnLst>
                          </p:cTn>
                        </p:par>
                        <p:par>
                          <p:cTn id="73" fill="hold" nodeType="afterGroup">
                            <p:stCondLst>
                              <p:cond delay="3000"/>
                            </p:stCondLst>
                            <p:childTnLst>
                              <p:par>
                                <p:cTn id="74" presetID="9" presetClass="entr" presetSubtype="0" fill="hold" grpId="0" nodeType="afterEffect">
                                  <p:stCondLst>
                                    <p:cond delay="0"/>
                                  </p:stCondLst>
                                  <p:childTnLst>
                                    <p:set>
                                      <p:cBhvr>
                                        <p:cTn id="75" dur="1" fill="hold">
                                          <p:stCondLst>
                                            <p:cond delay="0"/>
                                          </p:stCondLst>
                                        </p:cTn>
                                        <p:tgtEl>
                                          <p:spTgt spid="170"/>
                                        </p:tgtEl>
                                        <p:attrNameLst>
                                          <p:attrName>style.visibility</p:attrName>
                                        </p:attrNameLst>
                                      </p:cBhvr>
                                      <p:to>
                                        <p:strVal val="visible"/>
                                      </p:to>
                                    </p:set>
                                    <p:animEffect transition="in" filter="dissolve">
                                      <p:cBhvr>
                                        <p:cTn id="76" dur="500"/>
                                        <p:tgtEl>
                                          <p:spTgt spid="170"/>
                                        </p:tgtEl>
                                      </p:cBhvr>
                                    </p:animEffect>
                                  </p:childTnLst>
                                </p:cTn>
                              </p:par>
                            </p:childTnLst>
                          </p:cTn>
                        </p:par>
                        <p:par>
                          <p:cTn id="77" fill="hold" nodeType="afterGroup">
                            <p:stCondLst>
                              <p:cond delay="3500"/>
                            </p:stCondLst>
                            <p:childTnLst>
                              <p:par>
                                <p:cTn id="78" presetID="9" presetClass="exit" presetSubtype="0" fill="hold" grpId="1" nodeType="afterEffect">
                                  <p:stCondLst>
                                    <p:cond delay="0"/>
                                  </p:stCondLst>
                                  <p:childTnLst>
                                    <p:animEffect transition="out" filter="dissolve">
                                      <p:cBhvr>
                                        <p:cTn id="79" dur="500"/>
                                        <p:tgtEl>
                                          <p:spTgt spid="169"/>
                                        </p:tgtEl>
                                      </p:cBhvr>
                                    </p:animEffect>
                                    <p:set>
                                      <p:cBhvr>
                                        <p:cTn id="80" dur="1" fill="hold">
                                          <p:stCondLst>
                                            <p:cond delay="499"/>
                                          </p:stCondLst>
                                        </p:cTn>
                                        <p:tgtEl>
                                          <p:spTgt spid="169"/>
                                        </p:tgtEl>
                                        <p:attrNameLst>
                                          <p:attrName>style.visibility</p:attrName>
                                        </p:attrNameLst>
                                      </p:cBhvr>
                                      <p:to>
                                        <p:strVal val="hidden"/>
                                      </p:to>
                                    </p:set>
                                  </p:childTnLst>
                                </p:cTn>
                              </p:par>
                            </p:childTnLst>
                          </p:cTn>
                        </p:par>
                        <p:par>
                          <p:cTn id="81" fill="hold" nodeType="afterGroup">
                            <p:stCondLst>
                              <p:cond delay="4000"/>
                            </p:stCondLst>
                            <p:childTnLst>
                              <p:par>
                                <p:cTn id="82" presetID="3" presetClass="emph" presetSubtype="2" fill="hold" grpId="0" nodeType="afterEffect">
                                  <p:stCondLst>
                                    <p:cond delay="0"/>
                                  </p:stCondLst>
                                  <p:childTnLst>
                                    <p:animClr clrSpc="rgb" dir="cw">
                                      <p:cBhvr override="childStyle">
                                        <p:cTn id="83" dur="500" fill="hold"/>
                                        <p:tgtEl>
                                          <p:spTgt spid="163"/>
                                        </p:tgtEl>
                                        <p:attrNameLst>
                                          <p:attrName>style.color</p:attrName>
                                        </p:attrNameLst>
                                      </p:cBhvr>
                                      <p:to>
                                        <a:srgbClr val="FF0000"/>
                                      </p:to>
                                    </p:animClr>
                                  </p:childTnLst>
                                </p:cTn>
                              </p:par>
                            </p:childTnLst>
                          </p:cTn>
                        </p:par>
                        <p:par>
                          <p:cTn id="84" fill="hold" nodeType="afterGroup">
                            <p:stCondLst>
                              <p:cond delay="4500"/>
                            </p:stCondLst>
                            <p:childTnLst>
                              <p:par>
                                <p:cTn id="85" presetID="9" presetClass="entr" presetSubtype="0" fill="hold" grpId="0" nodeType="afterEffect">
                                  <p:stCondLst>
                                    <p:cond delay="0"/>
                                  </p:stCondLst>
                                  <p:childTnLst>
                                    <p:set>
                                      <p:cBhvr>
                                        <p:cTn id="86" dur="1" fill="hold">
                                          <p:stCondLst>
                                            <p:cond delay="0"/>
                                          </p:stCondLst>
                                        </p:cTn>
                                        <p:tgtEl>
                                          <p:spTgt spid="164"/>
                                        </p:tgtEl>
                                        <p:attrNameLst>
                                          <p:attrName>style.visibility</p:attrName>
                                        </p:attrNameLst>
                                      </p:cBhvr>
                                      <p:to>
                                        <p:strVal val="visible"/>
                                      </p:to>
                                    </p:set>
                                    <p:animEffect transition="in" filter="dissolve">
                                      <p:cBhvr>
                                        <p:cTn id="87" dur="500"/>
                                        <p:tgtEl>
                                          <p:spTgt spid="164"/>
                                        </p:tgtEl>
                                      </p:cBhvr>
                                    </p:animEffect>
                                  </p:childTnLst>
                                </p:cTn>
                              </p:par>
                            </p:childTnLst>
                          </p:cTn>
                        </p:par>
                        <p:par>
                          <p:cTn id="88" fill="hold" nodeType="afterGroup">
                            <p:stCondLst>
                              <p:cond delay="5000"/>
                            </p:stCondLst>
                            <p:childTnLst>
                              <p:par>
                                <p:cTn id="89" presetID="9" presetClass="entr" presetSubtype="0" fill="hold" grpId="0" nodeType="afterEffect">
                                  <p:stCondLst>
                                    <p:cond delay="0"/>
                                  </p:stCondLst>
                                  <p:childTnLst>
                                    <p:set>
                                      <p:cBhvr>
                                        <p:cTn id="90" dur="1" fill="hold">
                                          <p:stCondLst>
                                            <p:cond delay="0"/>
                                          </p:stCondLst>
                                        </p:cTn>
                                        <p:tgtEl>
                                          <p:spTgt spid="165"/>
                                        </p:tgtEl>
                                        <p:attrNameLst>
                                          <p:attrName>style.visibility</p:attrName>
                                        </p:attrNameLst>
                                      </p:cBhvr>
                                      <p:to>
                                        <p:strVal val="visible"/>
                                      </p:to>
                                    </p:set>
                                    <p:animEffect transition="in" filter="dissolve">
                                      <p:cBhvr>
                                        <p:cTn id="91" dur="500"/>
                                        <p:tgtEl>
                                          <p:spTgt spid="165"/>
                                        </p:tgtEl>
                                      </p:cBhvr>
                                    </p:animEffect>
                                  </p:childTnLst>
                                </p:cTn>
                              </p:par>
                            </p:childTnLst>
                          </p:cTn>
                        </p:par>
                        <p:par>
                          <p:cTn id="92" fill="hold" nodeType="afterGroup">
                            <p:stCondLst>
                              <p:cond delay="5500"/>
                            </p:stCondLst>
                            <p:childTnLst>
                              <p:par>
                                <p:cTn id="93" presetID="9" presetClass="exit" presetSubtype="0" fill="hold" grpId="1" nodeType="afterEffect">
                                  <p:stCondLst>
                                    <p:cond delay="0"/>
                                  </p:stCondLst>
                                  <p:childTnLst>
                                    <p:animEffect transition="out" filter="dissolve">
                                      <p:cBhvr>
                                        <p:cTn id="94" dur="500"/>
                                        <p:tgtEl>
                                          <p:spTgt spid="164"/>
                                        </p:tgtEl>
                                      </p:cBhvr>
                                    </p:animEffect>
                                    <p:set>
                                      <p:cBhvr>
                                        <p:cTn id="95" dur="1" fill="hold">
                                          <p:stCondLst>
                                            <p:cond delay="499"/>
                                          </p:stCondLst>
                                        </p:cTn>
                                        <p:tgtEl>
                                          <p:spTgt spid="164"/>
                                        </p:tgtEl>
                                        <p:attrNameLst>
                                          <p:attrName>style.visibility</p:attrName>
                                        </p:attrNameLst>
                                      </p:cBhvr>
                                      <p:to>
                                        <p:strVal val="hidden"/>
                                      </p:to>
                                    </p:set>
                                  </p:childTnLst>
                                </p:cTn>
                              </p:par>
                            </p:childTnLst>
                          </p:cTn>
                        </p:par>
                        <p:par>
                          <p:cTn id="96" fill="hold" nodeType="afterGroup">
                            <p:stCondLst>
                              <p:cond delay="6000"/>
                            </p:stCondLst>
                            <p:childTnLst>
                              <p:par>
                                <p:cTn id="97" presetID="9" presetClass="entr" presetSubtype="0" fill="hold" grpId="0" nodeType="afterEffect">
                                  <p:stCondLst>
                                    <p:cond delay="0"/>
                                  </p:stCondLst>
                                  <p:childTnLst>
                                    <p:set>
                                      <p:cBhvr>
                                        <p:cTn id="98" dur="1" fill="hold">
                                          <p:stCondLst>
                                            <p:cond delay="0"/>
                                          </p:stCondLst>
                                        </p:cTn>
                                        <p:tgtEl>
                                          <p:spTgt spid="171"/>
                                        </p:tgtEl>
                                        <p:attrNameLst>
                                          <p:attrName>style.visibility</p:attrName>
                                        </p:attrNameLst>
                                      </p:cBhvr>
                                      <p:to>
                                        <p:strVal val="visible"/>
                                      </p:to>
                                    </p:set>
                                    <p:animEffect transition="in" filter="dissolve">
                                      <p:cBhvr>
                                        <p:cTn id="99" dur="500"/>
                                        <p:tgtEl>
                                          <p:spTgt spid="171"/>
                                        </p:tgtEl>
                                      </p:cBhvr>
                                    </p:animEffect>
                                  </p:childTnLst>
                                </p:cTn>
                              </p:par>
                            </p:childTnLst>
                          </p:cTn>
                        </p:par>
                        <p:par>
                          <p:cTn id="100" fill="hold" nodeType="afterGroup">
                            <p:stCondLst>
                              <p:cond delay="6500"/>
                            </p:stCondLst>
                            <p:childTnLst>
                              <p:par>
                                <p:cTn id="101" presetID="9" presetClass="entr" presetSubtype="0" fill="hold" grpId="0" nodeType="afterEffect">
                                  <p:stCondLst>
                                    <p:cond delay="0"/>
                                  </p:stCondLst>
                                  <p:childTnLst>
                                    <p:set>
                                      <p:cBhvr>
                                        <p:cTn id="102" dur="1" fill="hold">
                                          <p:stCondLst>
                                            <p:cond delay="0"/>
                                          </p:stCondLst>
                                        </p:cTn>
                                        <p:tgtEl>
                                          <p:spTgt spid="172"/>
                                        </p:tgtEl>
                                        <p:attrNameLst>
                                          <p:attrName>style.visibility</p:attrName>
                                        </p:attrNameLst>
                                      </p:cBhvr>
                                      <p:to>
                                        <p:strVal val="visible"/>
                                      </p:to>
                                    </p:set>
                                    <p:animEffect transition="in" filter="dissolve">
                                      <p:cBhvr>
                                        <p:cTn id="103" dur="500"/>
                                        <p:tgtEl>
                                          <p:spTgt spid="172"/>
                                        </p:tgtEl>
                                      </p:cBhvr>
                                    </p:animEffect>
                                  </p:childTnLst>
                                </p:cTn>
                              </p:par>
                            </p:childTnLst>
                          </p:cTn>
                        </p:par>
                        <p:par>
                          <p:cTn id="104" fill="hold" nodeType="afterGroup">
                            <p:stCondLst>
                              <p:cond delay="7000"/>
                            </p:stCondLst>
                            <p:childTnLst>
                              <p:par>
                                <p:cTn id="105" presetID="9" presetClass="exit" presetSubtype="0" fill="hold" grpId="1" nodeType="afterEffect">
                                  <p:stCondLst>
                                    <p:cond delay="0"/>
                                  </p:stCondLst>
                                  <p:childTnLst>
                                    <p:animEffect transition="out" filter="dissolve">
                                      <p:cBhvr>
                                        <p:cTn id="106" dur="500"/>
                                        <p:tgtEl>
                                          <p:spTgt spid="171"/>
                                        </p:tgtEl>
                                      </p:cBhvr>
                                    </p:animEffect>
                                    <p:set>
                                      <p:cBhvr>
                                        <p:cTn id="107" dur="1" fill="hold">
                                          <p:stCondLst>
                                            <p:cond delay="499"/>
                                          </p:stCondLst>
                                        </p:cTn>
                                        <p:tgtEl>
                                          <p:spTgt spid="171"/>
                                        </p:tgtEl>
                                        <p:attrNameLst>
                                          <p:attrName>style.visibility</p:attrName>
                                        </p:attrNameLst>
                                      </p:cBhvr>
                                      <p:to>
                                        <p:strVal val="hidden"/>
                                      </p:to>
                                    </p:set>
                                  </p:childTnLst>
                                </p:cTn>
                              </p:par>
                            </p:childTnLst>
                          </p:cTn>
                        </p:par>
                      </p:childTnLst>
                    </p:cTn>
                  </p:par>
                  <p:par>
                    <p:cTn id="108" fill="hold" nodeType="clickPar">
                      <p:stCondLst>
                        <p:cond delay="indefinite"/>
                      </p:stCondLst>
                      <p:childTnLst>
                        <p:par>
                          <p:cTn id="109" fill="hold" nodeType="withGroup">
                            <p:stCondLst>
                              <p:cond delay="0"/>
                            </p:stCondLst>
                            <p:childTnLst>
                              <p:par>
                                <p:cTn id="110" presetID="1" presetClass="emph" presetSubtype="2" fill="hold" nodeType="clickEffect">
                                  <p:stCondLst>
                                    <p:cond delay="0"/>
                                  </p:stCondLst>
                                  <p:childTnLst>
                                    <p:animClr clrSpc="rgb" dir="cw">
                                      <p:cBhvr>
                                        <p:cTn id="111" dur="500" fill="hold"/>
                                        <p:tgtEl>
                                          <p:spTgt spid="141"/>
                                        </p:tgtEl>
                                        <p:attrNameLst>
                                          <p:attrName>fillcolor</p:attrName>
                                        </p:attrNameLst>
                                      </p:cBhvr>
                                      <p:to>
                                        <a:schemeClr val="accent2"/>
                                      </p:to>
                                    </p:animClr>
                                    <p:set>
                                      <p:cBhvr>
                                        <p:cTn id="112" dur="500" fill="hold"/>
                                        <p:tgtEl>
                                          <p:spTgt spid="141"/>
                                        </p:tgtEl>
                                        <p:attrNameLst>
                                          <p:attrName>fill.type</p:attrName>
                                        </p:attrNameLst>
                                      </p:cBhvr>
                                      <p:to>
                                        <p:strVal val="solid"/>
                                      </p:to>
                                    </p:set>
                                    <p:set>
                                      <p:cBhvr>
                                        <p:cTn id="113" dur="500" fill="hold"/>
                                        <p:tgtEl>
                                          <p:spTgt spid="141"/>
                                        </p:tgtEl>
                                        <p:attrNameLst>
                                          <p:attrName>fill.on</p:attrName>
                                        </p:attrNameLst>
                                      </p:cBhvr>
                                      <p:to>
                                        <p:strVal val="true"/>
                                      </p:to>
                                    </p:set>
                                  </p:childTnLst>
                                </p:cTn>
                              </p:par>
                              <p:par>
                                <p:cTn id="114" presetID="1" presetClass="emph" presetSubtype="2" fill="hold" nodeType="withEffect">
                                  <p:stCondLst>
                                    <p:cond delay="0"/>
                                  </p:stCondLst>
                                  <p:childTnLst>
                                    <p:animClr clrSpc="rgb" dir="cw">
                                      <p:cBhvr>
                                        <p:cTn id="115" dur="500" fill="hold"/>
                                        <p:tgtEl>
                                          <p:spTgt spid="142"/>
                                        </p:tgtEl>
                                        <p:attrNameLst>
                                          <p:attrName>fillcolor</p:attrName>
                                        </p:attrNameLst>
                                      </p:cBhvr>
                                      <p:to>
                                        <a:schemeClr val="accent2"/>
                                      </p:to>
                                    </p:animClr>
                                    <p:set>
                                      <p:cBhvr>
                                        <p:cTn id="116" dur="500" fill="hold"/>
                                        <p:tgtEl>
                                          <p:spTgt spid="142"/>
                                        </p:tgtEl>
                                        <p:attrNameLst>
                                          <p:attrName>fill.type</p:attrName>
                                        </p:attrNameLst>
                                      </p:cBhvr>
                                      <p:to>
                                        <p:strVal val="solid"/>
                                      </p:to>
                                    </p:set>
                                    <p:set>
                                      <p:cBhvr>
                                        <p:cTn id="117" dur="500" fill="hold"/>
                                        <p:tgtEl>
                                          <p:spTgt spid="142"/>
                                        </p:tgtEl>
                                        <p:attrNameLst>
                                          <p:attrName>fill.on</p:attrName>
                                        </p:attrNameLst>
                                      </p:cBhvr>
                                      <p:to>
                                        <p:strVal val="true"/>
                                      </p:to>
                                    </p:set>
                                  </p:childTnLst>
                                </p:cTn>
                              </p:par>
                              <p:par>
                                <p:cTn id="118" presetID="1" presetClass="emph" presetSubtype="2" fill="hold" nodeType="withEffect">
                                  <p:stCondLst>
                                    <p:cond delay="0"/>
                                  </p:stCondLst>
                                  <p:childTnLst>
                                    <p:animClr clrSpc="rgb" dir="cw">
                                      <p:cBhvr>
                                        <p:cTn id="119" dur="500" fill="hold"/>
                                        <p:tgtEl>
                                          <p:spTgt spid="143"/>
                                        </p:tgtEl>
                                        <p:attrNameLst>
                                          <p:attrName>fillcolor</p:attrName>
                                        </p:attrNameLst>
                                      </p:cBhvr>
                                      <p:to>
                                        <a:schemeClr val="accent2"/>
                                      </p:to>
                                    </p:animClr>
                                    <p:set>
                                      <p:cBhvr>
                                        <p:cTn id="120" dur="500" fill="hold"/>
                                        <p:tgtEl>
                                          <p:spTgt spid="143"/>
                                        </p:tgtEl>
                                        <p:attrNameLst>
                                          <p:attrName>fill.type</p:attrName>
                                        </p:attrNameLst>
                                      </p:cBhvr>
                                      <p:to>
                                        <p:strVal val="solid"/>
                                      </p:to>
                                    </p:set>
                                    <p:set>
                                      <p:cBhvr>
                                        <p:cTn id="121" dur="500" fill="hold"/>
                                        <p:tgtEl>
                                          <p:spTgt spid="143"/>
                                        </p:tgtEl>
                                        <p:attrNameLst>
                                          <p:attrName>fill.on</p:attrName>
                                        </p:attrNameLst>
                                      </p:cBhvr>
                                      <p:to>
                                        <p:strVal val="true"/>
                                      </p:to>
                                    </p:set>
                                  </p:childTnLst>
                                </p:cTn>
                              </p:par>
                              <p:par>
                                <p:cTn id="122" presetID="1" presetClass="emph" presetSubtype="2" fill="hold" nodeType="withEffect">
                                  <p:stCondLst>
                                    <p:cond delay="0"/>
                                  </p:stCondLst>
                                  <p:childTnLst>
                                    <p:animClr clrSpc="rgb" dir="cw">
                                      <p:cBhvr>
                                        <p:cTn id="123" dur="500" fill="hold"/>
                                        <p:tgtEl>
                                          <p:spTgt spid="144"/>
                                        </p:tgtEl>
                                        <p:attrNameLst>
                                          <p:attrName>fillcolor</p:attrName>
                                        </p:attrNameLst>
                                      </p:cBhvr>
                                      <p:to>
                                        <a:schemeClr val="accent2"/>
                                      </p:to>
                                    </p:animClr>
                                    <p:set>
                                      <p:cBhvr>
                                        <p:cTn id="124" dur="500" fill="hold"/>
                                        <p:tgtEl>
                                          <p:spTgt spid="144"/>
                                        </p:tgtEl>
                                        <p:attrNameLst>
                                          <p:attrName>fill.type</p:attrName>
                                        </p:attrNameLst>
                                      </p:cBhvr>
                                      <p:to>
                                        <p:strVal val="solid"/>
                                      </p:to>
                                    </p:set>
                                    <p:set>
                                      <p:cBhvr>
                                        <p:cTn id="125" dur="500" fill="hold"/>
                                        <p:tgtEl>
                                          <p:spTgt spid="144"/>
                                        </p:tgtEl>
                                        <p:attrNameLst>
                                          <p:attrName>fill.on</p:attrName>
                                        </p:attrNameLst>
                                      </p:cBhvr>
                                      <p:to>
                                        <p:strVal val="true"/>
                                      </p:to>
                                    </p:set>
                                  </p:childTnLst>
                                </p:cTn>
                              </p:par>
                              <p:par>
                                <p:cTn id="126" presetID="1" presetClass="emph" presetSubtype="2" fill="hold" nodeType="withEffect">
                                  <p:stCondLst>
                                    <p:cond delay="0"/>
                                  </p:stCondLst>
                                  <p:childTnLst>
                                    <p:animClr clrSpc="rgb" dir="cw">
                                      <p:cBhvr>
                                        <p:cTn id="127" dur="500" fill="hold"/>
                                        <p:tgtEl>
                                          <p:spTgt spid="145"/>
                                        </p:tgtEl>
                                        <p:attrNameLst>
                                          <p:attrName>fillcolor</p:attrName>
                                        </p:attrNameLst>
                                      </p:cBhvr>
                                      <p:to>
                                        <a:schemeClr val="accent2"/>
                                      </p:to>
                                    </p:animClr>
                                    <p:set>
                                      <p:cBhvr>
                                        <p:cTn id="128" dur="500" fill="hold"/>
                                        <p:tgtEl>
                                          <p:spTgt spid="145"/>
                                        </p:tgtEl>
                                        <p:attrNameLst>
                                          <p:attrName>fill.type</p:attrName>
                                        </p:attrNameLst>
                                      </p:cBhvr>
                                      <p:to>
                                        <p:strVal val="solid"/>
                                      </p:to>
                                    </p:set>
                                    <p:set>
                                      <p:cBhvr>
                                        <p:cTn id="129" dur="500" fill="hold"/>
                                        <p:tgtEl>
                                          <p:spTgt spid="145"/>
                                        </p:tgtEl>
                                        <p:attrNameLst>
                                          <p:attrName>fill.on</p:attrName>
                                        </p:attrNameLst>
                                      </p:cBhvr>
                                      <p:to>
                                        <p:strVal val="true"/>
                                      </p:to>
                                    </p:set>
                                  </p:childTnLst>
                                </p:cTn>
                              </p:par>
                              <p:par>
                                <p:cTn id="130" presetID="1" presetClass="emph" presetSubtype="2" fill="hold" nodeType="withEffect">
                                  <p:stCondLst>
                                    <p:cond delay="0"/>
                                  </p:stCondLst>
                                  <p:childTnLst>
                                    <p:animClr clrSpc="rgb" dir="cw">
                                      <p:cBhvr>
                                        <p:cTn id="131" dur="500" fill="hold"/>
                                        <p:tgtEl>
                                          <p:spTgt spid="146"/>
                                        </p:tgtEl>
                                        <p:attrNameLst>
                                          <p:attrName>fillcolor</p:attrName>
                                        </p:attrNameLst>
                                      </p:cBhvr>
                                      <p:to>
                                        <a:schemeClr val="accent2"/>
                                      </p:to>
                                    </p:animClr>
                                    <p:set>
                                      <p:cBhvr>
                                        <p:cTn id="132" dur="500" fill="hold"/>
                                        <p:tgtEl>
                                          <p:spTgt spid="146"/>
                                        </p:tgtEl>
                                        <p:attrNameLst>
                                          <p:attrName>fill.type</p:attrName>
                                        </p:attrNameLst>
                                      </p:cBhvr>
                                      <p:to>
                                        <p:strVal val="solid"/>
                                      </p:to>
                                    </p:set>
                                    <p:set>
                                      <p:cBhvr>
                                        <p:cTn id="133" dur="500" fill="hold"/>
                                        <p:tgtEl>
                                          <p:spTgt spid="146"/>
                                        </p:tgtEl>
                                        <p:attrNameLst>
                                          <p:attrName>fill.on</p:attrName>
                                        </p:attrNameLst>
                                      </p:cBhvr>
                                      <p:to>
                                        <p:strVal val="true"/>
                                      </p:to>
                                    </p:set>
                                  </p:childTnLst>
                                </p:cTn>
                              </p:par>
                              <p:par>
                                <p:cTn id="134" presetID="1" presetClass="emph" presetSubtype="2" fill="hold" nodeType="withEffect">
                                  <p:stCondLst>
                                    <p:cond delay="0"/>
                                  </p:stCondLst>
                                  <p:childTnLst>
                                    <p:animClr clrSpc="rgb" dir="cw">
                                      <p:cBhvr>
                                        <p:cTn id="135" dur="500" fill="hold"/>
                                        <p:tgtEl>
                                          <p:spTgt spid="147"/>
                                        </p:tgtEl>
                                        <p:attrNameLst>
                                          <p:attrName>fillcolor</p:attrName>
                                        </p:attrNameLst>
                                      </p:cBhvr>
                                      <p:to>
                                        <a:schemeClr val="accent2"/>
                                      </p:to>
                                    </p:animClr>
                                    <p:set>
                                      <p:cBhvr>
                                        <p:cTn id="136" dur="500" fill="hold"/>
                                        <p:tgtEl>
                                          <p:spTgt spid="147"/>
                                        </p:tgtEl>
                                        <p:attrNameLst>
                                          <p:attrName>fill.type</p:attrName>
                                        </p:attrNameLst>
                                      </p:cBhvr>
                                      <p:to>
                                        <p:strVal val="solid"/>
                                      </p:to>
                                    </p:set>
                                    <p:set>
                                      <p:cBhvr>
                                        <p:cTn id="137" dur="500" fill="hold"/>
                                        <p:tgtEl>
                                          <p:spTgt spid="147"/>
                                        </p:tgtEl>
                                        <p:attrNameLst>
                                          <p:attrName>fill.on</p:attrName>
                                        </p:attrNameLst>
                                      </p:cBhvr>
                                      <p:to>
                                        <p:strVal val="true"/>
                                      </p:to>
                                    </p:set>
                                  </p:childTnLst>
                                </p:cTn>
                              </p:par>
                              <p:par>
                                <p:cTn id="138" presetID="7" presetClass="emph" presetSubtype="2" fill="hold" nodeType="withEffect">
                                  <p:stCondLst>
                                    <p:cond delay="0"/>
                                  </p:stCondLst>
                                  <p:childTnLst>
                                    <p:animClr clrSpc="rgb" dir="cw">
                                      <p:cBhvr>
                                        <p:cTn id="139" dur="500" fill="hold"/>
                                        <p:tgtEl>
                                          <p:spTgt spid="141"/>
                                        </p:tgtEl>
                                        <p:attrNameLst>
                                          <p:attrName>stroke.color</p:attrName>
                                        </p:attrNameLst>
                                      </p:cBhvr>
                                      <p:to>
                                        <a:schemeClr val="accent2"/>
                                      </p:to>
                                    </p:animClr>
                                    <p:set>
                                      <p:cBhvr>
                                        <p:cTn id="140" dur="500" fill="hold"/>
                                        <p:tgtEl>
                                          <p:spTgt spid="141"/>
                                        </p:tgtEl>
                                        <p:attrNameLst>
                                          <p:attrName>stroke.on</p:attrName>
                                        </p:attrNameLst>
                                      </p:cBhvr>
                                      <p:to>
                                        <p:strVal val="true"/>
                                      </p:to>
                                    </p:set>
                                  </p:childTnLst>
                                </p:cTn>
                              </p:par>
                              <p:par>
                                <p:cTn id="141" presetID="7" presetClass="emph" presetSubtype="2" fill="hold" nodeType="withEffect">
                                  <p:stCondLst>
                                    <p:cond delay="0"/>
                                  </p:stCondLst>
                                  <p:childTnLst>
                                    <p:animClr clrSpc="rgb" dir="cw">
                                      <p:cBhvr>
                                        <p:cTn id="142" dur="500" fill="hold"/>
                                        <p:tgtEl>
                                          <p:spTgt spid="142"/>
                                        </p:tgtEl>
                                        <p:attrNameLst>
                                          <p:attrName>stroke.color</p:attrName>
                                        </p:attrNameLst>
                                      </p:cBhvr>
                                      <p:to>
                                        <a:schemeClr val="accent2"/>
                                      </p:to>
                                    </p:animClr>
                                    <p:set>
                                      <p:cBhvr>
                                        <p:cTn id="143" dur="500" fill="hold"/>
                                        <p:tgtEl>
                                          <p:spTgt spid="142"/>
                                        </p:tgtEl>
                                        <p:attrNameLst>
                                          <p:attrName>stroke.on</p:attrName>
                                        </p:attrNameLst>
                                      </p:cBhvr>
                                      <p:to>
                                        <p:strVal val="true"/>
                                      </p:to>
                                    </p:set>
                                  </p:childTnLst>
                                </p:cTn>
                              </p:par>
                              <p:par>
                                <p:cTn id="144" presetID="7" presetClass="emph" presetSubtype="2" fill="hold" nodeType="withEffect">
                                  <p:stCondLst>
                                    <p:cond delay="0"/>
                                  </p:stCondLst>
                                  <p:childTnLst>
                                    <p:animClr clrSpc="rgb" dir="cw">
                                      <p:cBhvr>
                                        <p:cTn id="145" dur="500" fill="hold"/>
                                        <p:tgtEl>
                                          <p:spTgt spid="143"/>
                                        </p:tgtEl>
                                        <p:attrNameLst>
                                          <p:attrName>stroke.color</p:attrName>
                                        </p:attrNameLst>
                                      </p:cBhvr>
                                      <p:to>
                                        <a:schemeClr val="accent2"/>
                                      </p:to>
                                    </p:animClr>
                                    <p:set>
                                      <p:cBhvr>
                                        <p:cTn id="146" dur="500" fill="hold"/>
                                        <p:tgtEl>
                                          <p:spTgt spid="143"/>
                                        </p:tgtEl>
                                        <p:attrNameLst>
                                          <p:attrName>stroke.on</p:attrName>
                                        </p:attrNameLst>
                                      </p:cBhvr>
                                      <p:to>
                                        <p:strVal val="true"/>
                                      </p:to>
                                    </p:set>
                                  </p:childTnLst>
                                </p:cTn>
                              </p:par>
                              <p:par>
                                <p:cTn id="147" presetID="7" presetClass="emph" presetSubtype="2" fill="hold" nodeType="withEffect">
                                  <p:stCondLst>
                                    <p:cond delay="0"/>
                                  </p:stCondLst>
                                  <p:childTnLst>
                                    <p:animClr clrSpc="rgb" dir="cw">
                                      <p:cBhvr>
                                        <p:cTn id="148" dur="500" fill="hold"/>
                                        <p:tgtEl>
                                          <p:spTgt spid="144"/>
                                        </p:tgtEl>
                                        <p:attrNameLst>
                                          <p:attrName>stroke.color</p:attrName>
                                        </p:attrNameLst>
                                      </p:cBhvr>
                                      <p:to>
                                        <a:schemeClr val="accent2"/>
                                      </p:to>
                                    </p:animClr>
                                    <p:set>
                                      <p:cBhvr>
                                        <p:cTn id="149" dur="500" fill="hold"/>
                                        <p:tgtEl>
                                          <p:spTgt spid="144"/>
                                        </p:tgtEl>
                                        <p:attrNameLst>
                                          <p:attrName>stroke.on</p:attrName>
                                        </p:attrNameLst>
                                      </p:cBhvr>
                                      <p:to>
                                        <p:strVal val="true"/>
                                      </p:to>
                                    </p:set>
                                  </p:childTnLst>
                                </p:cTn>
                              </p:par>
                              <p:par>
                                <p:cTn id="150" presetID="7" presetClass="emph" presetSubtype="2" fill="hold" nodeType="withEffect">
                                  <p:stCondLst>
                                    <p:cond delay="0"/>
                                  </p:stCondLst>
                                  <p:childTnLst>
                                    <p:animClr clrSpc="rgb" dir="cw">
                                      <p:cBhvr>
                                        <p:cTn id="151" dur="500" fill="hold"/>
                                        <p:tgtEl>
                                          <p:spTgt spid="145"/>
                                        </p:tgtEl>
                                        <p:attrNameLst>
                                          <p:attrName>stroke.color</p:attrName>
                                        </p:attrNameLst>
                                      </p:cBhvr>
                                      <p:to>
                                        <a:schemeClr val="accent2"/>
                                      </p:to>
                                    </p:animClr>
                                    <p:set>
                                      <p:cBhvr>
                                        <p:cTn id="152" dur="500" fill="hold"/>
                                        <p:tgtEl>
                                          <p:spTgt spid="145"/>
                                        </p:tgtEl>
                                        <p:attrNameLst>
                                          <p:attrName>stroke.on</p:attrName>
                                        </p:attrNameLst>
                                      </p:cBhvr>
                                      <p:to>
                                        <p:strVal val="true"/>
                                      </p:to>
                                    </p:set>
                                  </p:childTnLst>
                                </p:cTn>
                              </p:par>
                              <p:par>
                                <p:cTn id="153" presetID="7" presetClass="emph" presetSubtype="2" fill="hold" nodeType="withEffect">
                                  <p:stCondLst>
                                    <p:cond delay="0"/>
                                  </p:stCondLst>
                                  <p:childTnLst>
                                    <p:animClr clrSpc="rgb" dir="cw">
                                      <p:cBhvr>
                                        <p:cTn id="154" dur="500" fill="hold"/>
                                        <p:tgtEl>
                                          <p:spTgt spid="146"/>
                                        </p:tgtEl>
                                        <p:attrNameLst>
                                          <p:attrName>stroke.color</p:attrName>
                                        </p:attrNameLst>
                                      </p:cBhvr>
                                      <p:to>
                                        <a:schemeClr val="accent2"/>
                                      </p:to>
                                    </p:animClr>
                                    <p:set>
                                      <p:cBhvr>
                                        <p:cTn id="155" dur="500" fill="hold"/>
                                        <p:tgtEl>
                                          <p:spTgt spid="146"/>
                                        </p:tgtEl>
                                        <p:attrNameLst>
                                          <p:attrName>stroke.on</p:attrName>
                                        </p:attrNameLst>
                                      </p:cBhvr>
                                      <p:to>
                                        <p:strVal val="true"/>
                                      </p:to>
                                    </p:set>
                                  </p:childTnLst>
                                </p:cTn>
                              </p:par>
                              <p:par>
                                <p:cTn id="156" presetID="7" presetClass="emph" presetSubtype="2" fill="hold" nodeType="withEffect">
                                  <p:stCondLst>
                                    <p:cond delay="0"/>
                                  </p:stCondLst>
                                  <p:childTnLst>
                                    <p:animClr clrSpc="rgb" dir="cw">
                                      <p:cBhvr>
                                        <p:cTn id="157" dur="500" fill="hold"/>
                                        <p:tgtEl>
                                          <p:spTgt spid="147"/>
                                        </p:tgtEl>
                                        <p:attrNameLst>
                                          <p:attrName>stroke.color</p:attrName>
                                        </p:attrNameLst>
                                      </p:cBhvr>
                                      <p:to>
                                        <a:schemeClr val="accent2"/>
                                      </p:to>
                                    </p:animClr>
                                    <p:set>
                                      <p:cBhvr>
                                        <p:cTn id="158" dur="500" fill="hold"/>
                                        <p:tgtEl>
                                          <p:spTgt spid="147"/>
                                        </p:tgtEl>
                                        <p:attrNameLst>
                                          <p:attrName>stroke.on</p:attrName>
                                        </p:attrNameLst>
                                      </p:cBhvr>
                                      <p:to>
                                        <p:strVal val="true"/>
                                      </p:to>
                                    </p:set>
                                  </p:childTnLst>
                                </p:cTn>
                              </p:par>
                            </p:childTnLst>
                          </p:cTn>
                        </p:par>
                        <p:par>
                          <p:cTn id="159" fill="hold" nodeType="afterGroup">
                            <p:stCondLst>
                              <p:cond delay="500"/>
                            </p:stCondLst>
                            <p:childTnLst>
                              <p:par>
                                <p:cTn id="160" presetID="3" presetClass="emph" presetSubtype="2" fill="hold" grpId="0" nodeType="afterEffect">
                                  <p:stCondLst>
                                    <p:cond delay="0"/>
                                  </p:stCondLst>
                                  <p:childTnLst>
                                    <p:animClr clrSpc="rgb" dir="cw">
                                      <p:cBhvr override="childStyle">
                                        <p:cTn id="161" dur="500" fill="hold"/>
                                        <p:tgtEl>
                                          <p:spTgt spid="166"/>
                                        </p:tgtEl>
                                        <p:attrNameLst>
                                          <p:attrName>style.color</p:attrName>
                                        </p:attrNameLst>
                                      </p:cBhvr>
                                      <p:to>
                                        <a:schemeClr val="accent2"/>
                                      </p:to>
                                    </p:animClr>
                                  </p:childTnLst>
                                </p:cTn>
                              </p:par>
                            </p:childTnLst>
                          </p:cTn>
                        </p:par>
                        <p:par>
                          <p:cTn id="162" fill="hold" nodeType="afterGroup">
                            <p:stCondLst>
                              <p:cond delay="1000"/>
                            </p:stCondLst>
                            <p:childTnLst>
                              <p:par>
                                <p:cTn id="163" presetID="9" presetClass="entr" presetSubtype="0" fill="hold" grpId="0" nodeType="afterEffect">
                                  <p:stCondLst>
                                    <p:cond delay="0"/>
                                  </p:stCondLst>
                                  <p:childTnLst>
                                    <p:set>
                                      <p:cBhvr>
                                        <p:cTn id="164" dur="1" fill="hold">
                                          <p:stCondLst>
                                            <p:cond delay="0"/>
                                          </p:stCondLst>
                                        </p:cTn>
                                        <p:tgtEl>
                                          <p:spTgt spid="178"/>
                                        </p:tgtEl>
                                        <p:attrNameLst>
                                          <p:attrName>style.visibility</p:attrName>
                                        </p:attrNameLst>
                                      </p:cBhvr>
                                      <p:to>
                                        <p:strVal val="visible"/>
                                      </p:to>
                                    </p:set>
                                    <p:animEffect transition="in" filter="dissolve">
                                      <p:cBhvr>
                                        <p:cTn id="165" dur="500"/>
                                        <p:tgtEl>
                                          <p:spTgt spid="178"/>
                                        </p:tgtEl>
                                      </p:cBhvr>
                                    </p:animEffect>
                                  </p:childTnLst>
                                </p:cTn>
                              </p:par>
                            </p:childTnLst>
                          </p:cTn>
                        </p:par>
                        <p:par>
                          <p:cTn id="166" fill="hold" nodeType="afterGroup">
                            <p:stCondLst>
                              <p:cond delay="1500"/>
                            </p:stCondLst>
                            <p:childTnLst>
                              <p:par>
                                <p:cTn id="167" presetID="9" presetClass="entr" presetSubtype="0" fill="hold" grpId="0" nodeType="afterEffect">
                                  <p:stCondLst>
                                    <p:cond delay="0"/>
                                  </p:stCondLst>
                                  <p:childTnLst>
                                    <p:set>
                                      <p:cBhvr>
                                        <p:cTn id="168" dur="1" fill="hold">
                                          <p:stCondLst>
                                            <p:cond delay="0"/>
                                          </p:stCondLst>
                                        </p:cTn>
                                        <p:tgtEl>
                                          <p:spTgt spid="168"/>
                                        </p:tgtEl>
                                        <p:attrNameLst>
                                          <p:attrName>style.visibility</p:attrName>
                                        </p:attrNameLst>
                                      </p:cBhvr>
                                      <p:to>
                                        <p:strVal val="visible"/>
                                      </p:to>
                                    </p:set>
                                    <p:animEffect transition="in" filter="dissolve">
                                      <p:cBhvr>
                                        <p:cTn id="169" dur="500"/>
                                        <p:tgtEl>
                                          <p:spTgt spid="168"/>
                                        </p:tgtEl>
                                      </p:cBhvr>
                                    </p:animEffect>
                                  </p:childTnLst>
                                </p:cTn>
                              </p:par>
                            </p:childTnLst>
                          </p:cTn>
                        </p:par>
                        <p:par>
                          <p:cTn id="170" fill="hold" nodeType="afterGroup">
                            <p:stCondLst>
                              <p:cond delay="2000"/>
                            </p:stCondLst>
                            <p:childTnLst>
                              <p:par>
                                <p:cTn id="171" presetID="9" presetClass="exit" presetSubtype="0" fill="hold" grpId="1" nodeType="afterEffect">
                                  <p:stCondLst>
                                    <p:cond delay="0"/>
                                  </p:stCondLst>
                                  <p:childTnLst>
                                    <p:animEffect transition="out" filter="dissolve">
                                      <p:cBhvr>
                                        <p:cTn id="172" dur="500"/>
                                        <p:tgtEl>
                                          <p:spTgt spid="178"/>
                                        </p:tgtEl>
                                      </p:cBhvr>
                                    </p:animEffect>
                                    <p:set>
                                      <p:cBhvr>
                                        <p:cTn id="173" dur="1" fill="hold">
                                          <p:stCondLst>
                                            <p:cond delay="499"/>
                                          </p:stCondLst>
                                        </p:cTn>
                                        <p:tgtEl>
                                          <p:spTgt spid="178"/>
                                        </p:tgtEl>
                                        <p:attrNameLst>
                                          <p:attrName>style.visibility</p:attrName>
                                        </p:attrNameLst>
                                      </p:cBhvr>
                                      <p:to>
                                        <p:strVal val="hidden"/>
                                      </p:to>
                                    </p:set>
                                  </p:childTnLst>
                                </p:cTn>
                              </p:par>
                            </p:childTnLst>
                          </p:cTn>
                        </p:par>
                        <p:par>
                          <p:cTn id="174" fill="hold" nodeType="afterGroup">
                            <p:stCondLst>
                              <p:cond delay="2500"/>
                            </p:stCondLst>
                            <p:childTnLst>
                              <p:par>
                                <p:cTn id="175" presetID="9" presetClass="entr" presetSubtype="0" fill="hold" grpId="0" nodeType="afterEffect">
                                  <p:stCondLst>
                                    <p:cond delay="0"/>
                                  </p:stCondLst>
                                  <p:childTnLst>
                                    <p:set>
                                      <p:cBhvr>
                                        <p:cTn id="176" dur="1" fill="hold">
                                          <p:stCondLst>
                                            <p:cond delay="0"/>
                                          </p:stCondLst>
                                        </p:cTn>
                                        <p:tgtEl>
                                          <p:spTgt spid="167"/>
                                        </p:tgtEl>
                                        <p:attrNameLst>
                                          <p:attrName>style.visibility</p:attrName>
                                        </p:attrNameLst>
                                      </p:cBhvr>
                                      <p:to>
                                        <p:strVal val="visible"/>
                                      </p:to>
                                    </p:set>
                                    <p:animEffect transition="in" filter="dissolve">
                                      <p:cBhvr>
                                        <p:cTn id="177" dur="500"/>
                                        <p:tgtEl>
                                          <p:spTgt spid="167"/>
                                        </p:tgtEl>
                                      </p:cBhvr>
                                    </p:animEffect>
                                  </p:childTnLst>
                                </p:cTn>
                              </p:par>
                            </p:childTnLst>
                          </p:cTn>
                        </p:par>
                        <p:par>
                          <p:cTn id="178" fill="hold" nodeType="afterGroup">
                            <p:stCondLst>
                              <p:cond delay="3000"/>
                            </p:stCondLst>
                            <p:childTnLst>
                              <p:par>
                                <p:cTn id="179" presetID="9" presetClass="entr" presetSubtype="0" fill="hold" grpId="0" nodeType="afterEffect">
                                  <p:stCondLst>
                                    <p:cond delay="0"/>
                                  </p:stCondLst>
                                  <p:childTnLst>
                                    <p:set>
                                      <p:cBhvr>
                                        <p:cTn id="180" dur="1" fill="hold">
                                          <p:stCondLst>
                                            <p:cond delay="0"/>
                                          </p:stCondLst>
                                        </p:cTn>
                                        <p:tgtEl>
                                          <p:spTgt spid="173"/>
                                        </p:tgtEl>
                                        <p:attrNameLst>
                                          <p:attrName>style.visibility</p:attrName>
                                        </p:attrNameLst>
                                      </p:cBhvr>
                                      <p:to>
                                        <p:strVal val="visible"/>
                                      </p:to>
                                    </p:set>
                                    <p:animEffect transition="in" filter="dissolve">
                                      <p:cBhvr>
                                        <p:cTn id="181" dur="500"/>
                                        <p:tgtEl>
                                          <p:spTgt spid="173"/>
                                        </p:tgtEl>
                                      </p:cBhvr>
                                    </p:animEffect>
                                  </p:childTnLst>
                                </p:cTn>
                              </p:par>
                            </p:childTnLst>
                          </p:cTn>
                        </p:par>
                        <p:par>
                          <p:cTn id="182" fill="hold" nodeType="afterGroup">
                            <p:stCondLst>
                              <p:cond delay="3500"/>
                            </p:stCondLst>
                            <p:childTnLst>
                              <p:par>
                                <p:cTn id="183" presetID="9" presetClass="exit" presetSubtype="0" fill="hold" grpId="1" nodeType="afterEffect">
                                  <p:stCondLst>
                                    <p:cond delay="0"/>
                                  </p:stCondLst>
                                  <p:childTnLst>
                                    <p:animEffect transition="out" filter="dissolve">
                                      <p:cBhvr>
                                        <p:cTn id="184" dur="500"/>
                                        <p:tgtEl>
                                          <p:spTgt spid="167"/>
                                        </p:tgtEl>
                                      </p:cBhvr>
                                    </p:animEffect>
                                    <p:set>
                                      <p:cBhvr>
                                        <p:cTn id="185" dur="1" fill="hold">
                                          <p:stCondLst>
                                            <p:cond delay="499"/>
                                          </p:stCondLst>
                                        </p:cTn>
                                        <p:tgtEl>
                                          <p:spTgt spid="167"/>
                                        </p:tgtEl>
                                        <p:attrNameLst>
                                          <p:attrName>style.visibility</p:attrName>
                                        </p:attrNameLst>
                                      </p:cBhvr>
                                      <p:to>
                                        <p:strVal val="hidden"/>
                                      </p:to>
                                    </p:set>
                                  </p:childTnLst>
                                </p:cTn>
                              </p:par>
                            </p:childTnLst>
                          </p:cTn>
                        </p:par>
                        <p:par>
                          <p:cTn id="186" fill="hold" nodeType="afterGroup">
                            <p:stCondLst>
                              <p:cond delay="4000"/>
                            </p:stCondLst>
                            <p:childTnLst>
                              <p:par>
                                <p:cTn id="187" presetID="3" presetClass="emph" presetSubtype="2" fill="hold" grpId="0" nodeType="afterEffect">
                                  <p:stCondLst>
                                    <p:cond delay="0"/>
                                  </p:stCondLst>
                                  <p:childTnLst>
                                    <p:animClr clrSpc="rgb" dir="cw">
                                      <p:cBhvr override="childStyle">
                                        <p:cTn id="188" dur="500" fill="hold"/>
                                        <p:tgtEl>
                                          <p:spTgt spid="176"/>
                                        </p:tgtEl>
                                        <p:attrNameLst>
                                          <p:attrName>style.color</p:attrName>
                                        </p:attrNameLst>
                                      </p:cBhvr>
                                      <p:to>
                                        <a:schemeClr val="accent2"/>
                                      </p:to>
                                    </p:animClr>
                                  </p:childTnLst>
                                </p:cTn>
                              </p:par>
                            </p:childTnLst>
                          </p:cTn>
                        </p:par>
                        <p:par>
                          <p:cTn id="189" fill="hold" nodeType="afterGroup">
                            <p:stCondLst>
                              <p:cond delay="4500"/>
                            </p:stCondLst>
                            <p:childTnLst>
                              <p:par>
                                <p:cTn id="190" presetID="9" presetClass="entr" presetSubtype="0" fill="hold" grpId="0" nodeType="afterEffect">
                                  <p:stCondLst>
                                    <p:cond delay="0"/>
                                  </p:stCondLst>
                                  <p:childTnLst>
                                    <p:set>
                                      <p:cBhvr>
                                        <p:cTn id="191" dur="1" fill="hold">
                                          <p:stCondLst>
                                            <p:cond delay="0"/>
                                          </p:stCondLst>
                                        </p:cTn>
                                        <p:tgtEl>
                                          <p:spTgt spid="179"/>
                                        </p:tgtEl>
                                        <p:attrNameLst>
                                          <p:attrName>style.visibility</p:attrName>
                                        </p:attrNameLst>
                                      </p:cBhvr>
                                      <p:to>
                                        <p:strVal val="visible"/>
                                      </p:to>
                                    </p:set>
                                    <p:animEffect transition="in" filter="dissolve">
                                      <p:cBhvr>
                                        <p:cTn id="192" dur="500"/>
                                        <p:tgtEl>
                                          <p:spTgt spid="179"/>
                                        </p:tgtEl>
                                      </p:cBhvr>
                                    </p:animEffect>
                                  </p:childTnLst>
                                </p:cTn>
                              </p:par>
                            </p:childTnLst>
                          </p:cTn>
                        </p:par>
                        <p:par>
                          <p:cTn id="193" fill="hold" nodeType="afterGroup">
                            <p:stCondLst>
                              <p:cond delay="5000"/>
                            </p:stCondLst>
                            <p:childTnLst>
                              <p:par>
                                <p:cTn id="194" presetID="9" presetClass="entr" presetSubtype="0" fill="hold" grpId="0" nodeType="afterEffect">
                                  <p:stCondLst>
                                    <p:cond delay="0"/>
                                  </p:stCondLst>
                                  <p:childTnLst>
                                    <p:set>
                                      <p:cBhvr>
                                        <p:cTn id="195" dur="1" fill="hold">
                                          <p:stCondLst>
                                            <p:cond delay="0"/>
                                          </p:stCondLst>
                                        </p:cTn>
                                        <p:tgtEl>
                                          <p:spTgt spid="177"/>
                                        </p:tgtEl>
                                        <p:attrNameLst>
                                          <p:attrName>style.visibility</p:attrName>
                                        </p:attrNameLst>
                                      </p:cBhvr>
                                      <p:to>
                                        <p:strVal val="visible"/>
                                      </p:to>
                                    </p:set>
                                    <p:animEffect transition="in" filter="dissolve">
                                      <p:cBhvr>
                                        <p:cTn id="196" dur="500"/>
                                        <p:tgtEl>
                                          <p:spTgt spid="177"/>
                                        </p:tgtEl>
                                      </p:cBhvr>
                                    </p:animEffect>
                                  </p:childTnLst>
                                </p:cTn>
                              </p:par>
                            </p:childTnLst>
                          </p:cTn>
                        </p:par>
                        <p:par>
                          <p:cTn id="197" fill="hold" nodeType="afterGroup">
                            <p:stCondLst>
                              <p:cond delay="5500"/>
                            </p:stCondLst>
                            <p:childTnLst>
                              <p:par>
                                <p:cTn id="198" presetID="9" presetClass="exit" presetSubtype="0" fill="hold" grpId="1" nodeType="afterEffect">
                                  <p:stCondLst>
                                    <p:cond delay="0"/>
                                  </p:stCondLst>
                                  <p:childTnLst>
                                    <p:animEffect transition="out" filter="dissolve">
                                      <p:cBhvr>
                                        <p:cTn id="199" dur="500"/>
                                        <p:tgtEl>
                                          <p:spTgt spid="179"/>
                                        </p:tgtEl>
                                      </p:cBhvr>
                                    </p:animEffect>
                                    <p:set>
                                      <p:cBhvr>
                                        <p:cTn id="200" dur="1" fill="hold">
                                          <p:stCondLst>
                                            <p:cond delay="499"/>
                                          </p:stCondLst>
                                        </p:cTn>
                                        <p:tgtEl>
                                          <p:spTgt spid="179"/>
                                        </p:tgtEl>
                                        <p:attrNameLst>
                                          <p:attrName>style.visibility</p:attrName>
                                        </p:attrNameLst>
                                      </p:cBhvr>
                                      <p:to>
                                        <p:strVal val="hidden"/>
                                      </p:to>
                                    </p:set>
                                  </p:childTnLst>
                                </p:cTn>
                              </p:par>
                            </p:childTnLst>
                          </p:cTn>
                        </p:par>
                        <p:par>
                          <p:cTn id="201" fill="hold" nodeType="afterGroup">
                            <p:stCondLst>
                              <p:cond delay="6000"/>
                            </p:stCondLst>
                            <p:childTnLst>
                              <p:par>
                                <p:cTn id="202" presetID="9" presetClass="entr" presetSubtype="0" fill="hold" grpId="0" nodeType="afterEffect">
                                  <p:stCondLst>
                                    <p:cond delay="0"/>
                                  </p:stCondLst>
                                  <p:childTnLst>
                                    <p:set>
                                      <p:cBhvr>
                                        <p:cTn id="203" dur="1" fill="hold">
                                          <p:stCondLst>
                                            <p:cond delay="0"/>
                                          </p:stCondLst>
                                        </p:cTn>
                                        <p:tgtEl>
                                          <p:spTgt spid="174"/>
                                        </p:tgtEl>
                                        <p:attrNameLst>
                                          <p:attrName>style.visibility</p:attrName>
                                        </p:attrNameLst>
                                      </p:cBhvr>
                                      <p:to>
                                        <p:strVal val="visible"/>
                                      </p:to>
                                    </p:set>
                                    <p:animEffect transition="in" filter="dissolve">
                                      <p:cBhvr>
                                        <p:cTn id="204" dur="500"/>
                                        <p:tgtEl>
                                          <p:spTgt spid="174"/>
                                        </p:tgtEl>
                                      </p:cBhvr>
                                    </p:animEffect>
                                  </p:childTnLst>
                                </p:cTn>
                              </p:par>
                            </p:childTnLst>
                          </p:cTn>
                        </p:par>
                        <p:par>
                          <p:cTn id="205" fill="hold" nodeType="afterGroup">
                            <p:stCondLst>
                              <p:cond delay="6500"/>
                            </p:stCondLst>
                            <p:childTnLst>
                              <p:par>
                                <p:cTn id="206" presetID="9" presetClass="entr" presetSubtype="0" fill="hold" grpId="0" nodeType="afterEffect">
                                  <p:stCondLst>
                                    <p:cond delay="0"/>
                                  </p:stCondLst>
                                  <p:childTnLst>
                                    <p:set>
                                      <p:cBhvr>
                                        <p:cTn id="207" dur="1" fill="hold">
                                          <p:stCondLst>
                                            <p:cond delay="0"/>
                                          </p:stCondLst>
                                        </p:cTn>
                                        <p:tgtEl>
                                          <p:spTgt spid="175"/>
                                        </p:tgtEl>
                                        <p:attrNameLst>
                                          <p:attrName>style.visibility</p:attrName>
                                        </p:attrNameLst>
                                      </p:cBhvr>
                                      <p:to>
                                        <p:strVal val="visible"/>
                                      </p:to>
                                    </p:set>
                                    <p:animEffect transition="in" filter="dissolve">
                                      <p:cBhvr>
                                        <p:cTn id="208" dur="500"/>
                                        <p:tgtEl>
                                          <p:spTgt spid="175"/>
                                        </p:tgtEl>
                                      </p:cBhvr>
                                    </p:animEffect>
                                  </p:childTnLst>
                                </p:cTn>
                              </p:par>
                            </p:childTnLst>
                          </p:cTn>
                        </p:par>
                        <p:par>
                          <p:cTn id="209" fill="hold" nodeType="afterGroup">
                            <p:stCondLst>
                              <p:cond delay="7000"/>
                            </p:stCondLst>
                            <p:childTnLst>
                              <p:par>
                                <p:cTn id="210" presetID="9" presetClass="exit" presetSubtype="0" fill="hold" grpId="1" nodeType="afterEffect">
                                  <p:stCondLst>
                                    <p:cond delay="0"/>
                                  </p:stCondLst>
                                  <p:childTnLst>
                                    <p:animEffect transition="out" filter="dissolve">
                                      <p:cBhvr>
                                        <p:cTn id="211" dur="500"/>
                                        <p:tgtEl>
                                          <p:spTgt spid="174"/>
                                        </p:tgtEl>
                                      </p:cBhvr>
                                    </p:animEffect>
                                    <p:set>
                                      <p:cBhvr>
                                        <p:cTn id="212" dur="1" fill="hold">
                                          <p:stCondLst>
                                            <p:cond delay="499"/>
                                          </p:stCondLst>
                                        </p:cTn>
                                        <p:tgtEl>
                                          <p:spTgt spid="17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 grpId="0"/>
      <p:bldP spid="161" grpId="0" animBg="1"/>
      <p:bldP spid="161" grpId="1" animBg="1"/>
      <p:bldP spid="162" grpId="0"/>
      <p:bldP spid="163" grpId="0"/>
      <p:bldP spid="164" grpId="0" animBg="1"/>
      <p:bldP spid="164" grpId="1" animBg="1"/>
      <p:bldP spid="165" grpId="0"/>
      <p:bldP spid="166" grpId="0"/>
      <p:bldP spid="167" grpId="0" animBg="1"/>
      <p:bldP spid="167" grpId="1" animBg="1"/>
      <p:bldP spid="168" grpId="0"/>
      <p:bldP spid="169" grpId="0" animBg="1"/>
      <p:bldP spid="169" grpId="1" animBg="1"/>
      <p:bldP spid="170" grpId="0"/>
      <p:bldP spid="171" grpId="0" animBg="1"/>
      <p:bldP spid="171" grpId="1" animBg="1"/>
      <p:bldP spid="172" grpId="0"/>
      <p:bldP spid="173" grpId="0"/>
      <p:bldP spid="174" grpId="0" animBg="1"/>
      <p:bldP spid="174" grpId="1" animBg="1"/>
      <p:bldP spid="175" grpId="0"/>
      <p:bldP spid="176" grpId="0"/>
      <p:bldP spid="177" grpId="0"/>
      <p:bldP spid="178" grpId="0" animBg="1"/>
      <p:bldP spid="178" grpId="1" animBg="1"/>
      <p:bldP spid="179" grpId="0" animBg="1"/>
      <p:bldP spid="179" grpId="1"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TotalTime>
  <Words>496</Words>
  <Application>Microsoft Macintosh PowerPoint</Application>
  <PresentationFormat>On-screen Show (4:3)</PresentationFormat>
  <Paragraphs>109</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Ron Rinehart</dc:creator>
  <cp:lastModifiedBy>Surbhi Ugra</cp:lastModifiedBy>
  <cp:revision>13</cp:revision>
  <dcterms:created xsi:type="dcterms:W3CDTF">2012-11-29T19:26:43Z</dcterms:created>
  <dcterms:modified xsi:type="dcterms:W3CDTF">2013-03-11T20:39:55Z</dcterms:modified>
</cp:coreProperties>
</file>