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6" r:id="rId3"/>
    <p:sldId id="259" r:id="rId4"/>
    <p:sldId id="258" r:id="rId5"/>
    <p:sldId id="262" r:id="rId6"/>
    <p:sldId id="263" r:id="rId7"/>
    <p:sldId id="260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317" autoAdjust="0"/>
  </p:normalViewPr>
  <p:slideViewPr>
    <p:cSldViewPr>
      <p:cViewPr>
        <p:scale>
          <a:sx n="50" d="100"/>
          <a:sy n="50" d="100"/>
        </p:scale>
        <p:origin x="-666" y="-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F07DBC-654A-4935-AA21-514D22C4CF5D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CF957B-4223-4191-96BD-92B429D06F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160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CF957B-4223-4191-96BD-92B429D06FB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138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CF957B-4223-4191-96BD-92B429D06FB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3242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CF957B-4223-4191-96BD-92B429D06FB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407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CF957B-4223-4191-96BD-92B429D06FB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547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32DC2-4631-42F0-B35D-A4C4885ECA1E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5CB07-81F3-4258-A783-7D54953D5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282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32DC2-4631-42F0-B35D-A4C4885ECA1E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5CB07-81F3-4258-A783-7D54953D5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246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32DC2-4631-42F0-B35D-A4C4885ECA1E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5CB07-81F3-4258-A783-7D54953D5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645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32DC2-4631-42F0-B35D-A4C4885ECA1E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5CB07-81F3-4258-A783-7D54953D5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843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32DC2-4631-42F0-B35D-A4C4885ECA1E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5CB07-81F3-4258-A783-7D54953D5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694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32DC2-4631-42F0-B35D-A4C4885ECA1E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5CB07-81F3-4258-A783-7D54953D5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934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32DC2-4631-42F0-B35D-A4C4885ECA1E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5CB07-81F3-4258-A783-7D54953D5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320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32DC2-4631-42F0-B35D-A4C4885ECA1E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5CB07-81F3-4258-A783-7D54953D5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675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32DC2-4631-42F0-B35D-A4C4885ECA1E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5CB07-81F3-4258-A783-7D54953D5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777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32DC2-4631-42F0-B35D-A4C4885ECA1E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5CB07-81F3-4258-A783-7D54953D5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684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32DC2-4631-42F0-B35D-A4C4885ECA1E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5CB07-81F3-4258-A783-7D54953D5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329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32DC2-4631-42F0-B35D-A4C4885ECA1E}" type="datetimeFigureOut">
              <a:rPr lang="en-US" smtClean="0"/>
              <a:t>3/13/2013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5CB07-81F3-4258-A783-7D54953D5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395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Pick up a packet and fill in your information on the front page.  Make sure to put your student ID in the upper right hand corner of the second page as well.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93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Lesson 2 Testing Inheritance Models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512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428" y="0"/>
            <a:ext cx="8229600" cy="1143000"/>
          </a:xfrm>
        </p:spPr>
        <p:txBody>
          <a:bodyPr/>
          <a:lstStyle/>
          <a:p>
            <a:r>
              <a:rPr lang="en-US" dirty="0" smtClean="0"/>
              <a:t>Model 1: Mixed Genes</a:t>
            </a:r>
            <a:endParaRPr lang="en-US" dirty="0"/>
          </a:p>
        </p:txBody>
      </p:sp>
      <p:pic>
        <p:nvPicPr>
          <p:cNvPr id="2050" name="Picture 2" descr="C:\Users\Home\Desktop\ISS2-D03-03-01-G01-B93-AG_Page_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6" t="20803" r="11352" b="28524"/>
          <a:stretch/>
        </p:blipFill>
        <p:spPr bwMode="auto">
          <a:xfrm>
            <a:off x="1143000" y="936702"/>
            <a:ext cx="6814457" cy="5703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22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ome\Desktop\ISS2-D01-03-01-G01-A39-ES_Page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7" t="19868" r="3094" b="28858"/>
          <a:stretch/>
        </p:blipFill>
        <p:spPr bwMode="auto">
          <a:xfrm>
            <a:off x="1066800" y="1066800"/>
            <a:ext cx="7231230" cy="563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596721" y="203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Model 2: Strong Gene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89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943" y="0"/>
            <a:ext cx="8229600" cy="1143000"/>
          </a:xfrm>
        </p:spPr>
        <p:txBody>
          <a:bodyPr/>
          <a:lstStyle/>
          <a:p>
            <a:r>
              <a:rPr lang="en-US" dirty="0" smtClean="0"/>
              <a:t>Model 3: Sex Model</a:t>
            </a:r>
            <a:endParaRPr lang="en-US" dirty="0"/>
          </a:p>
        </p:txBody>
      </p:sp>
      <p:pic>
        <p:nvPicPr>
          <p:cNvPr id="3074" name="Picture 2" descr="C:\Users\Home\Desktop\ISS2-D01-03-01-G01-A96-ES_Page_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6" t="19010" r="12103" b="34566"/>
          <a:stretch/>
        </p:blipFill>
        <p:spPr bwMode="auto">
          <a:xfrm>
            <a:off x="685800" y="938852"/>
            <a:ext cx="7543800" cy="577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074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76400"/>
            <a:ext cx="7249439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Model 4: Direct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8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0640"/>
            <a:ext cx="6096000" cy="6664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935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52400"/>
            <a:ext cx="5410200" cy="645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534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65</Words>
  <Application>Microsoft Office PowerPoint</Application>
  <PresentationFormat>On-screen Show (4:3)</PresentationFormat>
  <Paragraphs>11</Paragraphs>
  <Slides>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Do Now</vt:lpstr>
      <vt:lpstr>Lesson 2 Testing Inheritance Models</vt:lpstr>
      <vt:lpstr>Model 1: Mixed Genes</vt:lpstr>
      <vt:lpstr>PowerPoint Presentation</vt:lpstr>
      <vt:lpstr>Model 3: Sex Model</vt:lpstr>
      <vt:lpstr>Model 4: Direct Model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Home</dc:creator>
  <cp:lastModifiedBy>Praccis</cp:lastModifiedBy>
  <cp:revision>15</cp:revision>
  <dcterms:created xsi:type="dcterms:W3CDTF">2013-01-16T19:11:18Z</dcterms:created>
  <dcterms:modified xsi:type="dcterms:W3CDTF">2013-03-13T13:37:27Z</dcterms:modified>
</cp:coreProperties>
</file>